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Lst>
  <p:notesMasterIdLst>
    <p:notesMasterId r:id="rId8"/>
  </p:notesMasterIdLst>
  <p:handoutMasterIdLst>
    <p:handoutMasterId r:id="rId19"/>
  </p:handoutMasterIdLst>
  <p:sldIdLst>
    <p:sldId id="256" r:id="rId4"/>
    <p:sldId id="257" r:id="rId5"/>
    <p:sldId id="258" r:id="rId6"/>
    <p:sldId id="280" r:id="rId7"/>
    <p:sldId id="1470" r:id="rId9"/>
    <p:sldId id="971" r:id="rId10"/>
    <p:sldId id="271" r:id="rId11"/>
    <p:sldId id="1473" r:id="rId12"/>
    <p:sldId id="913" r:id="rId13"/>
    <p:sldId id="1480" r:id="rId14"/>
    <p:sldId id="359" r:id="rId15"/>
    <p:sldId id="1481" r:id="rId16"/>
    <p:sldId id="269" r:id="rId17"/>
    <p:sldId id="262" r:id="rId18"/>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454B"/>
    <a:srgbClr val="7E8E99"/>
    <a:srgbClr val="2F2F2F"/>
    <a:srgbClr val="5F5F5F"/>
    <a:srgbClr val="FDFDFD"/>
    <a:srgbClr val="687784"/>
    <a:srgbClr val="7F8D99"/>
    <a:srgbClr val="97A7B4"/>
    <a:srgbClr val="7E8D9A"/>
    <a:srgbClr val="5F6E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8" autoAdjust="0"/>
    <p:restoredTop sz="94660"/>
  </p:normalViewPr>
  <p:slideViewPr>
    <p:cSldViewPr snapToGrid="0" showGuides="1">
      <p:cViewPr>
        <p:scale>
          <a:sx n="66" d="100"/>
          <a:sy n="66" d="100"/>
        </p:scale>
        <p:origin x="768" y="499"/>
      </p:cViewPr>
      <p:guideLst>
        <p:guide orient="horz" pos="2074"/>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gs" Target="tags/tag3.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827345-2957-40F2-9CBA-D773FB65E20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ED0F24-4CEF-4CCF-B18A-D7CD8D8147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sp>
        <p:nvSpPr>
          <p:cNvPr id="8" name="Picture Placeholder 2"/>
          <p:cNvSpPr>
            <a:spLocks noGrp="1"/>
          </p:cNvSpPr>
          <p:nvPr>
            <p:ph type="pic" sz="quarter" idx="12" hasCustomPrompt="1"/>
          </p:nvPr>
        </p:nvSpPr>
        <p:spPr>
          <a:xfrm>
            <a:off x="1301462" y="2305451"/>
            <a:ext cx="5393806" cy="338045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phone_06_layout">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5164496" y="2172280"/>
            <a:ext cx="1900261" cy="3364250"/>
          </a:xfrm>
        </p:spPr>
        <p:txBody>
          <a:bodyPr>
            <a:normAutofit/>
          </a:bodyPr>
          <a:lstStyle>
            <a:lvl1pPr>
              <a:defRPr sz="1800"/>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fade/>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pple Watch">
    <p:spTree>
      <p:nvGrpSpPr>
        <p:cNvPr id="1" name=""/>
        <p:cNvGrpSpPr/>
        <p:nvPr/>
      </p:nvGrpSpPr>
      <p:grpSpPr>
        <a:xfrm>
          <a:off x="0" y="0"/>
          <a:ext cx="0" cy="0"/>
          <a:chOff x="0" y="0"/>
          <a:chExt cx="0" cy="0"/>
        </a:xfrm>
      </p:grpSpPr>
      <p:sp>
        <p:nvSpPr>
          <p:cNvPr id="9" name="Picture Placeholder 5"/>
          <p:cNvSpPr>
            <a:spLocks noGrp="1"/>
          </p:cNvSpPr>
          <p:nvPr>
            <p:ph type="pic" sz="quarter" idx="13"/>
          </p:nvPr>
        </p:nvSpPr>
        <p:spPr>
          <a:xfrm>
            <a:off x="5284964" y="2792125"/>
            <a:ext cx="1501183" cy="1876637"/>
          </a:xfrm>
        </p:spPr>
        <p:txBody>
          <a:bodyPr>
            <a:normAutofit/>
          </a:bodyPr>
          <a:lstStyle>
            <a:lvl1pPr>
              <a:defRPr sz="900"/>
            </a:lvl1pPr>
          </a:lstStyle>
          <a:p>
            <a:endParaRPr lang="en-US" dirty="0"/>
          </a:p>
        </p:txBody>
      </p:sp>
      <p:sp>
        <p:nvSpPr>
          <p:cNvPr id="10" name="Picture Placeholder 5"/>
          <p:cNvSpPr>
            <a:spLocks noGrp="1"/>
          </p:cNvSpPr>
          <p:nvPr>
            <p:ph type="pic" sz="quarter" idx="14"/>
          </p:nvPr>
        </p:nvSpPr>
        <p:spPr>
          <a:xfrm>
            <a:off x="6473147" y="2792125"/>
            <a:ext cx="1501183" cy="1876637"/>
          </a:xfrm>
        </p:spPr>
        <p:txBody>
          <a:bodyPr>
            <a:normAutofit/>
          </a:bodyPr>
          <a:lstStyle>
            <a:lvl1pPr>
              <a:defRPr sz="900"/>
            </a:lvl1pPr>
          </a:lstStyle>
          <a:p>
            <a:endParaRPr lang="en-US" dirty="0"/>
          </a:p>
        </p:txBody>
      </p:sp>
      <p:sp>
        <p:nvSpPr>
          <p:cNvPr id="11" name="Picture Placeholder 5"/>
          <p:cNvSpPr>
            <a:spLocks noGrp="1"/>
          </p:cNvSpPr>
          <p:nvPr>
            <p:ph type="pic" sz="quarter" idx="15"/>
          </p:nvPr>
        </p:nvSpPr>
        <p:spPr>
          <a:xfrm>
            <a:off x="7597865" y="2792125"/>
            <a:ext cx="1501183" cy="1876637"/>
          </a:xfrm>
        </p:spPr>
        <p:txBody>
          <a:bodyPr>
            <a:normAutofit/>
          </a:bodyPr>
          <a:lstStyle>
            <a:lvl1pPr>
              <a:defRPr sz="900"/>
            </a:lvl1pPr>
          </a:lstStyle>
          <a:p>
            <a:endParaRPr lang="en-US" dirty="0"/>
          </a:p>
        </p:txBody>
      </p:sp>
      <p:sp>
        <p:nvSpPr>
          <p:cNvPr id="12" name="Picture Placeholder 5"/>
          <p:cNvSpPr>
            <a:spLocks noGrp="1"/>
          </p:cNvSpPr>
          <p:nvPr>
            <p:ph type="pic" sz="quarter" idx="16"/>
          </p:nvPr>
        </p:nvSpPr>
        <p:spPr>
          <a:xfrm>
            <a:off x="2965962" y="2792125"/>
            <a:ext cx="1501183" cy="1876637"/>
          </a:xfrm>
        </p:spPr>
        <p:txBody>
          <a:bodyPr>
            <a:normAutofit/>
          </a:bodyPr>
          <a:lstStyle>
            <a:lvl1pPr>
              <a:defRPr sz="900"/>
            </a:lvl1pPr>
          </a:lstStyle>
          <a:p>
            <a:endParaRPr lang="en-US" dirty="0"/>
          </a:p>
        </p:txBody>
      </p:sp>
      <p:sp>
        <p:nvSpPr>
          <p:cNvPr id="13" name="Picture Placeholder 5"/>
          <p:cNvSpPr>
            <a:spLocks noGrp="1"/>
          </p:cNvSpPr>
          <p:nvPr>
            <p:ph type="pic" sz="quarter" idx="17"/>
          </p:nvPr>
        </p:nvSpPr>
        <p:spPr>
          <a:xfrm>
            <a:off x="4090680" y="2792125"/>
            <a:ext cx="1501183" cy="1876637"/>
          </a:xfrm>
        </p:spPr>
        <p:txBody>
          <a:bodyPr>
            <a:normAutofit/>
          </a:bodyPr>
          <a:lstStyle>
            <a:lvl1pPr>
              <a:defRPr sz="900"/>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fade/>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00485" y="2018341"/>
            <a:ext cx="2422394" cy="2349381"/>
          </a:xfrm>
        </p:spPr>
        <p:txBody>
          <a:bodyPr/>
          <a:lstStyle/>
          <a:p>
            <a:endParaRPr lang="fr-CA"/>
          </a:p>
        </p:txBody>
      </p:sp>
      <p:sp>
        <p:nvSpPr>
          <p:cNvPr id="12" name="Picture Placeholder 6"/>
          <p:cNvSpPr>
            <a:spLocks noGrp="1"/>
          </p:cNvSpPr>
          <p:nvPr>
            <p:ph type="pic" sz="quarter" idx="11"/>
          </p:nvPr>
        </p:nvSpPr>
        <p:spPr>
          <a:xfrm>
            <a:off x="3423364" y="2018341"/>
            <a:ext cx="2422394" cy="2349381"/>
          </a:xfrm>
        </p:spPr>
        <p:txBody>
          <a:bodyPr/>
          <a:lstStyle/>
          <a:p>
            <a:endParaRPr lang="fr-CA"/>
          </a:p>
        </p:txBody>
      </p:sp>
      <p:sp>
        <p:nvSpPr>
          <p:cNvPr id="13" name="Picture Placeholder 6"/>
          <p:cNvSpPr>
            <a:spLocks noGrp="1"/>
          </p:cNvSpPr>
          <p:nvPr>
            <p:ph type="pic" sz="quarter" idx="12"/>
          </p:nvPr>
        </p:nvSpPr>
        <p:spPr>
          <a:xfrm>
            <a:off x="6346243" y="2018341"/>
            <a:ext cx="2422394" cy="2349381"/>
          </a:xfrm>
        </p:spPr>
        <p:txBody>
          <a:bodyPr/>
          <a:lstStyle/>
          <a:p>
            <a:endParaRPr lang="fr-CA"/>
          </a:p>
        </p:txBody>
      </p:sp>
      <p:sp>
        <p:nvSpPr>
          <p:cNvPr id="14" name="Picture Placeholder 6"/>
          <p:cNvSpPr>
            <a:spLocks noGrp="1"/>
          </p:cNvSpPr>
          <p:nvPr>
            <p:ph type="pic" sz="quarter" idx="13"/>
          </p:nvPr>
        </p:nvSpPr>
        <p:spPr>
          <a:xfrm>
            <a:off x="9269122" y="2018341"/>
            <a:ext cx="2422394" cy="2349381"/>
          </a:xfrm>
        </p:spPr>
        <p:txBody>
          <a:bodyPr/>
          <a:lstStyle/>
          <a:p>
            <a:endParaRPr lang="fr-CA"/>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medel PG">
    <p:spTree>
      <p:nvGrpSpPr>
        <p:cNvPr id="1" name=""/>
        <p:cNvGrpSpPr/>
        <p:nvPr/>
      </p:nvGrpSpPr>
      <p:grpSpPr>
        <a:xfrm>
          <a:off x="0" y="0"/>
          <a:ext cx="0" cy="0"/>
          <a:chOff x="0" y="0"/>
          <a:chExt cx="0" cy="0"/>
        </a:xfrm>
      </p:grpSpPr>
    </p:spTree>
  </p:cSld>
  <p:clrMapOvr>
    <a:masterClrMapping/>
  </p:clrMapOvr>
  <p:transition advClick="0">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in Slide Lef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2000">
        <p:random/>
      </p:transition>
    </mc:Choice>
    <mc:Fallback>
      <p:transition spd="slow" advTm="200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sp>
        <p:nvSpPr>
          <p:cNvPr id="8" name="Picture Placeholder 2"/>
          <p:cNvSpPr>
            <a:spLocks noGrp="1"/>
          </p:cNvSpPr>
          <p:nvPr>
            <p:ph type="pic" sz="quarter" idx="12" hasCustomPrompt="1"/>
          </p:nvPr>
        </p:nvSpPr>
        <p:spPr>
          <a:xfrm>
            <a:off x="1301462" y="2305451"/>
            <a:ext cx="5393806" cy="338045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phone_06_layout">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5164496" y="2172280"/>
            <a:ext cx="1900261" cy="3364250"/>
          </a:xfrm>
        </p:spPr>
        <p:txBody>
          <a:bodyPr>
            <a:normAutofit/>
          </a:bodyPr>
          <a:lstStyle>
            <a:lvl1pPr>
              <a:defRPr sz="1800"/>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fade/>
      </p:transition>
    </mc:Choice>
    <mc:Fallback>
      <p:transition spd="slow" advTm="3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Apple Watch">
    <p:spTree>
      <p:nvGrpSpPr>
        <p:cNvPr id="1" name=""/>
        <p:cNvGrpSpPr/>
        <p:nvPr/>
      </p:nvGrpSpPr>
      <p:grpSpPr>
        <a:xfrm>
          <a:off x="0" y="0"/>
          <a:ext cx="0" cy="0"/>
          <a:chOff x="0" y="0"/>
          <a:chExt cx="0" cy="0"/>
        </a:xfrm>
      </p:grpSpPr>
      <p:sp>
        <p:nvSpPr>
          <p:cNvPr id="9" name="Picture Placeholder 5"/>
          <p:cNvSpPr>
            <a:spLocks noGrp="1"/>
          </p:cNvSpPr>
          <p:nvPr>
            <p:ph type="pic" sz="quarter" idx="13"/>
          </p:nvPr>
        </p:nvSpPr>
        <p:spPr>
          <a:xfrm>
            <a:off x="5284964" y="2792125"/>
            <a:ext cx="1501183" cy="1876637"/>
          </a:xfrm>
        </p:spPr>
        <p:txBody>
          <a:bodyPr>
            <a:normAutofit/>
          </a:bodyPr>
          <a:lstStyle>
            <a:lvl1pPr>
              <a:defRPr sz="900"/>
            </a:lvl1pPr>
          </a:lstStyle>
          <a:p>
            <a:endParaRPr lang="en-US" dirty="0"/>
          </a:p>
        </p:txBody>
      </p:sp>
      <p:sp>
        <p:nvSpPr>
          <p:cNvPr id="10" name="Picture Placeholder 5"/>
          <p:cNvSpPr>
            <a:spLocks noGrp="1"/>
          </p:cNvSpPr>
          <p:nvPr>
            <p:ph type="pic" sz="quarter" idx="14"/>
          </p:nvPr>
        </p:nvSpPr>
        <p:spPr>
          <a:xfrm>
            <a:off x="6473147" y="2792125"/>
            <a:ext cx="1501183" cy="1876637"/>
          </a:xfrm>
        </p:spPr>
        <p:txBody>
          <a:bodyPr>
            <a:normAutofit/>
          </a:bodyPr>
          <a:lstStyle>
            <a:lvl1pPr>
              <a:defRPr sz="900"/>
            </a:lvl1pPr>
          </a:lstStyle>
          <a:p>
            <a:endParaRPr lang="en-US" dirty="0"/>
          </a:p>
        </p:txBody>
      </p:sp>
      <p:sp>
        <p:nvSpPr>
          <p:cNvPr id="11" name="Picture Placeholder 5"/>
          <p:cNvSpPr>
            <a:spLocks noGrp="1"/>
          </p:cNvSpPr>
          <p:nvPr>
            <p:ph type="pic" sz="quarter" idx="15"/>
          </p:nvPr>
        </p:nvSpPr>
        <p:spPr>
          <a:xfrm>
            <a:off x="7597865" y="2792125"/>
            <a:ext cx="1501183" cy="1876637"/>
          </a:xfrm>
        </p:spPr>
        <p:txBody>
          <a:bodyPr>
            <a:normAutofit/>
          </a:bodyPr>
          <a:lstStyle>
            <a:lvl1pPr>
              <a:defRPr sz="900"/>
            </a:lvl1pPr>
          </a:lstStyle>
          <a:p>
            <a:endParaRPr lang="en-US" dirty="0"/>
          </a:p>
        </p:txBody>
      </p:sp>
      <p:sp>
        <p:nvSpPr>
          <p:cNvPr id="12" name="Picture Placeholder 5"/>
          <p:cNvSpPr>
            <a:spLocks noGrp="1"/>
          </p:cNvSpPr>
          <p:nvPr>
            <p:ph type="pic" sz="quarter" idx="16"/>
          </p:nvPr>
        </p:nvSpPr>
        <p:spPr>
          <a:xfrm>
            <a:off x="2965962" y="2792125"/>
            <a:ext cx="1501183" cy="1876637"/>
          </a:xfrm>
        </p:spPr>
        <p:txBody>
          <a:bodyPr>
            <a:normAutofit/>
          </a:bodyPr>
          <a:lstStyle>
            <a:lvl1pPr>
              <a:defRPr sz="900"/>
            </a:lvl1pPr>
          </a:lstStyle>
          <a:p>
            <a:endParaRPr lang="en-US" dirty="0"/>
          </a:p>
        </p:txBody>
      </p:sp>
      <p:sp>
        <p:nvSpPr>
          <p:cNvPr id="13" name="Picture Placeholder 5"/>
          <p:cNvSpPr>
            <a:spLocks noGrp="1"/>
          </p:cNvSpPr>
          <p:nvPr>
            <p:ph type="pic" sz="quarter" idx="17"/>
          </p:nvPr>
        </p:nvSpPr>
        <p:spPr>
          <a:xfrm>
            <a:off x="4090680" y="2792125"/>
            <a:ext cx="1501183" cy="1876637"/>
          </a:xfrm>
        </p:spPr>
        <p:txBody>
          <a:bodyPr>
            <a:normAutofit/>
          </a:bodyPr>
          <a:lstStyle>
            <a:lvl1pPr>
              <a:defRPr sz="900"/>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Tm="3000">
        <p:fade/>
      </p:transition>
    </mc:Choice>
    <mc:Fallback>
      <p:transition spd="slow" advTm="3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00485" y="2018341"/>
            <a:ext cx="2422394" cy="2349381"/>
          </a:xfrm>
        </p:spPr>
        <p:txBody>
          <a:bodyPr/>
          <a:lstStyle/>
          <a:p>
            <a:endParaRPr lang="fr-CA"/>
          </a:p>
        </p:txBody>
      </p:sp>
      <p:sp>
        <p:nvSpPr>
          <p:cNvPr id="12" name="Picture Placeholder 6"/>
          <p:cNvSpPr>
            <a:spLocks noGrp="1"/>
          </p:cNvSpPr>
          <p:nvPr>
            <p:ph type="pic" sz="quarter" idx="11"/>
          </p:nvPr>
        </p:nvSpPr>
        <p:spPr>
          <a:xfrm>
            <a:off x="3423364" y="2018341"/>
            <a:ext cx="2422394" cy="2349381"/>
          </a:xfrm>
        </p:spPr>
        <p:txBody>
          <a:bodyPr/>
          <a:lstStyle/>
          <a:p>
            <a:endParaRPr lang="fr-CA"/>
          </a:p>
        </p:txBody>
      </p:sp>
      <p:sp>
        <p:nvSpPr>
          <p:cNvPr id="13" name="Picture Placeholder 6"/>
          <p:cNvSpPr>
            <a:spLocks noGrp="1"/>
          </p:cNvSpPr>
          <p:nvPr>
            <p:ph type="pic" sz="quarter" idx="12"/>
          </p:nvPr>
        </p:nvSpPr>
        <p:spPr>
          <a:xfrm>
            <a:off x="6346243" y="2018341"/>
            <a:ext cx="2422394" cy="2349381"/>
          </a:xfrm>
        </p:spPr>
        <p:txBody>
          <a:bodyPr/>
          <a:lstStyle/>
          <a:p>
            <a:endParaRPr lang="fr-CA"/>
          </a:p>
        </p:txBody>
      </p:sp>
      <p:sp>
        <p:nvSpPr>
          <p:cNvPr id="14" name="Picture Placeholder 6"/>
          <p:cNvSpPr>
            <a:spLocks noGrp="1"/>
          </p:cNvSpPr>
          <p:nvPr>
            <p:ph type="pic" sz="quarter" idx="13"/>
          </p:nvPr>
        </p:nvSpPr>
        <p:spPr>
          <a:xfrm>
            <a:off x="9269122" y="2018341"/>
            <a:ext cx="2422394" cy="2349381"/>
          </a:xfrm>
        </p:spPr>
        <p:txBody>
          <a:bodyPr/>
          <a:lstStyle/>
          <a:p>
            <a:endParaRPr lang="fr-CA"/>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medel PG">
    <p:spTree>
      <p:nvGrpSpPr>
        <p:cNvPr id="1" name=""/>
        <p:cNvGrpSpPr/>
        <p:nvPr/>
      </p:nvGrpSpPr>
      <p:grpSpPr>
        <a:xfrm>
          <a:off x="0" y="0"/>
          <a:ext cx="0" cy="0"/>
          <a:chOff x="0" y="0"/>
          <a:chExt cx="0" cy="0"/>
        </a:xfrm>
      </p:grpSpPr>
    </p:spTree>
  </p:cSld>
  <p:clrMapOvr>
    <a:masterClrMapping/>
  </p:clrMapOvr>
  <p:transition advClick="0">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ain Slide Lef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ACE668A-8F6E-4C60-8EAE-687BF045725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F89EA6-8920-4B5A-8A83-9F0E6C6E77E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0" Type="http://schemas.openxmlformats.org/officeDocument/2006/relationships/theme" Target="../theme/theme2.xml"/><Relationship Id="rId2" Type="http://schemas.openxmlformats.org/officeDocument/2006/relationships/slideLayout" Target="../slideLayouts/slideLayout21.xml"/><Relationship Id="rId19" Type="http://schemas.openxmlformats.org/officeDocument/2006/relationships/slideLayout" Target="../slideLayouts/slideLayout38.xml"/><Relationship Id="rId18" Type="http://schemas.openxmlformats.org/officeDocument/2006/relationships/slideLayout" Target="../slideLayouts/slideLayout37.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E668A-8F6E-4C60-8EAE-687BF04572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F89EA6-8920-4B5A-8A83-9F0E6C6E77EB}" type="slidenum">
              <a:rPr lang="zh-CN" altLang="en-US" smtClean="0"/>
            </a:fld>
            <a:endParaRPr lang="zh-CN" altLang="en-US"/>
          </a:p>
        </p:txBody>
      </p:sp>
      <p:sp>
        <p:nvSpPr>
          <p:cNvPr id="7" name="矩形 6"/>
          <p:cNvSpPr/>
          <p:nvPr userDrawn="1"/>
        </p:nvSpPr>
        <p:spPr>
          <a:xfrm>
            <a:off x="0" y="0"/>
            <a:ext cx="12192000" cy="685800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E668A-8F6E-4C60-8EAE-687BF045725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F89EA6-8920-4B5A-8A83-9F0E6C6E77EB}" type="slidenum">
              <a:rPr lang="zh-CN" altLang="en-US" smtClean="0"/>
            </a:fld>
            <a:endParaRPr lang="zh-CN" altLang="en-US"/>
          </a:p>
        </p:txBody>
      </p:sp>
      <p:sp>
        <p:nvSpPr>
          <p:cNvPr id="7" name="矩形 6"/>
          <p:cNvSpPr/>
          <p:nvPr userDrawn="1"/>
        </p:nvSpPr>
        <p:spPr>
          <a:xfrm>
            <a:off x="0" y="0"/>
            <a:ext cx="12192000" cy="685800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image" Target="../media/image17.jpeg"/><Relationship Id="rId7"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6.jpeg"/><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rcRect l="854" b="26504"/>
          <a:stretch>
            <a:fillRect/>
          </a:stretch>
        </p:blipFill>
        <p:spPr>
          <a:xfrm>
            <a:off x="635" y="213904"/>
            <a:ext cx="12192000" cy="6644097"/>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2043" y="0"/>
            <a:ext cx="4559957" cy="6858000"/>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 y="0"/>
            <a:ext cx="3888852" cy="396240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1203" y="1584325"/>
            <a:ext cx="2190797" cy="3149600"/>
          </a:xfrm>
          <a:prstGeom prst="rect">
            <a:avLst/>
          </a:prstGeom>
        </p:spPr>
      </p:pic>
      <p:sp>
        <p:nvSpPr>
          <p:cNvPr id="16" name="文本框 15" descr="7b0a20202020227461726765744d6f64756c65223a202270726f636573734f6e6c696e65466f6e7473220a7d0a"/>
          <p:cNvSpPr txBox="1"/>
          <p:nvPr/>
        </p:nvSpPr>
        <p:spPr>
          <a:xfrm>
            <a:off x="1202055" y="1327150"/>
            <a:ext cx="9789160" cy="2338070"/>
          </a:xfrm>
          <a:prstGeom prst="rect">
            <a:avLst/>
          </a:prstGeom>
          <a:noFill/>
        </p:spPr>
        <p:txBody>
          <a:bodyPr wrap="square" rtlCol="0">
            <a:spAutoFit/>
            <a:scene3d>
              <a:camera prst="orthographicFront"/>
              <a:lightRig rig="threePt" dir="t"/>
            </a:scene3d>
          </a:bodyPr>
          <a:lstStyle/>
          <a:p>
            <a:pPr algn="ctr"/>
            <a:r>
              <a:rPr lang="zh-CN" alt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琥珀" panose="02010800040101010101" charset="-122"/>
                <a:ea typeface="华文琥珀" panose="02010800040101010101" charset="-122"/>
                <a:cs typeface="华文琥珀" panose="02010800040101010101" charset="-122"/>
                <a:sym typeface="华康行楷体 W5" panose="03000509000000000000" charset="-122"/>
              </a:rPr>
              <a:t>基于Arduino的</a:t>
            </a:r>
            <a:endParaRPr lang="zh-CN" alt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琥珀" panose="02010800040101010101" charset="-122"/>
              <a:ea typeface="华文琥珀" panose="02010800040101010101" charset="-122"/>
              <a:cs typeface="华文琥珀" panose="02010800040101010101" charset="-122"/>
              <a:sym typeface="华康行楷体 W5" panose="03000509000000000000" charset="-122"/>
            </a:endParaRPr>
          </a:p>
          <a:p>
            <a:pPr algn="ctr"/>
            <a:r>
              <a:rPr lang="zh-CN" alt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琥珀" panose="02010800040101010101" charset="-122"/>
                <a:ea typeface="华文琥珀" panose="02010800040101010101" charset="-122"/>
                <a:cs typeface="华文琥珀" panose="02010800040101010101" charset="-122"/>
                <a:sym typeface="华康行楷体 W5" panose="03000509000000000000" charset="-122"/>
              </a:rPr>
              <a:t>蓝牙智能消毒机器人</a:t>
            </a:r>
            <a:endParaRPr lang="zh-CN" alt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琥珀" panose="02010800040101010101" charset="-122"/>
              <a:ea typeface="华文琥珀" panose="02010800040101010101" charset="-122"/>
              <a:cs typeface="华文琥珀" panose="02010800040101010101" charset="-122"/>
              <a:sym typeface="华康行楷体 W5" panose="03000509000000000000" charset="-122"/>
            </a:endParaRPr>
          </a:p>
        </p:txBody>
      </p:sp>
      <p:sp>
        <p:nvSpPr>
          <p:cNvPr id="21" name="文本框 20"/>
          <p:cNvSpPr txBox="1"/>
          <p:nvPr/>
        </p:nvSpPr>
        <p:spPr>
          <a:xfrm>
            <a:off x="2956560" y="321310"/>
            <a:ext cx="6279515" cy="33718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solidFill>
                  <a:schemeClr val="accent3"/>
                </a:solidFill>
                <a:effectLst/>
                <a:uLnTx/>
                <a:uFillTx/>
                <a:latin typeface="华文彩云" panose="02010800040101010101" charset="-122"/>
                <a:ea typeface="华文彩云" panose="02010800040101010101" charset="-122"/>
                <a:cs typeface="+mn-cs"/>
              </a:rPr>
              <a:t>——  </a:t>
            </a:r>
            <a:r>
              <a:rPr kumimoji="0" lang="zh-CN" altLang="en-US" sz="1600" b="1" i="0" u="none" strike="noStrike" kern="1200" cap="none" spc="0" normalizeH="0" baseline="0" noProof="0" dirty="0">
                <a:solidFill>
                  <a:schemeClr val="accent3"/>
                </a:solidFill>
                <a:effectLst/>
                <a:uLnTx/>
                <a:uFillTx/>
                <a:latin typeface="华文彩云" panose="02010800040101010101" charset="-122"/>
                <a:ea typeface="华文彩云" panose="02010800040101010101" charset="-122"/>
                <a:cs typeface="+mn-cs"/>
              </a:rPr>
              <a:t>第十三届浙江省大学生物理实验与科技创新竞赛</a:t>
            </a:r>
            <a:r>
              <a:rPr kumimoji="0" lang="en-US" altLang="zh-CN" sz="1600" b="1" i="0" u="none" strike="noStrike" kern="1200" cap="none" spc="0" normalizeH="0" baseline="0" noProof="0" dirty="0">
                <a:solidFill>
                  <a:schemeClr val="accent3"/>
                </a:solidFill>
                <a:effectLst/>
                <a:uLnTx/>
                <a:uFillTx/>
                <a:latin typeface="华文彩云" panose="02010800040101010101" charset="-122"/>
                <a:ea typeface="华文彩云" panose="02010800040101010101" charset="-122"/>
                <a:cs typeface="+mn-cs"/>
              </a:rPr>
              <a:t>  ——</a:t>
            </a:r>
            <a:endParaRPr kumimoji="0" lang="en-US" altLang="zh-CN" sz="1600" b="1" i="0" u="none" strike="noStrike" kern="1200" cap="none" spc="0" normalizeH="0" baseline="0" noProof="0" dirty="0">
              <a:solidFill>
                <a:schemeClr val="accent3"/>
              </a:solidFill>
              <a:effectLst/>
              <a:uLnTx/>
              <a:uFillTx/>
              <a:latin typeface="华文彩云" panose="02010800040101010101" charset="-122"/>
              <a:ea typeface="华文彩云" panose="020108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23" presetClass="entr" presetSubtype="288" fill="hold" nodeType="withEffect">
                                  <p:stCondLst>
                                    <p:cond delay="0"/>
                                  </p:stCondLst>
                                  <p:childTnLst>
                                    <p:set>
                                      <p:cBhvr>
                                        <p:cTn id="11" dur="1000"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4/3*#ppt_w"/>
                                          </p:val>
                                        </p:tav>
                                        <p:tav tm="100000">
                                          <p:val>
                                            <p:strVal val="#ppt_w"/>
                                          </p:val>
                                        </p:tav>
                                      </p:tavLst>
                                    </p:anim>
                                    <p:anim calcmode="lin" valueType="num">
                                      <p:cBhvr>
                                        <p:cTn id="13" dur="1000" fill="hold"/>
                                        <p:tgtEl>
                                          <p:spTgt spid="13"/>
                                        </p:tgtEl>
                                        <p:attrNameLst>
                                          <p:attrName>ppt_h</p:attrName>
                                        </p:attrNameLst>
                                      </p:cBhvr>
                                      <p:tavLst>
                                        <p:tav tm="0">
                                          <p:val>
                                            <p:strVal val="4/3*#ppt_h"/>
                                          </p:val>
                                        </p:tav>
                                        <p:tav tm="100000">
                                          <p:val>
                                            <p:strVal val="#ppt_h"/>
                                          </p:val>
                                        </p:tav>
                                      </p:tavLst>
                                    </p:anim>
                                  </p:childTnLst>
                                </p:cTn>
                              </p:par>
                              <p:par>
                                <p:cTn id="14" presetID="23" presetClass="entr" presetSubtype="288" fill="hold" nodeType="withEffect">
                                  <p:stCondLst>
                                    <p:cond delay="0"/>
                                  </p:stCondLst>
                                  <p:childTnLst>
                                    <p:set>
                                      <p:cBhvr>
                                        <p:cTn id="15" dur="1000"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4/3*#ppt_w"/>
                                          </p:val>
                                        </p:tav>
                                        <p:tav tm="100000">
                                          <p:val>
                                            <p:strVal val="#ppt_w"/>
                                          </p:val>
                                        </p:tav>
                                      </p:tavLst>
                                    </p:anim>
                                    <p:anim calcmode="lin" valueType="num">
                                      <p:cBhvr>
                                        <p:cTn id="17" dur="1000" fill="hold"/>
                                        <p:tgtEl>
                                          <p:spTgt spid="11"/>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17" presetClass="entr" presetSubtype="1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strVal val="#ppt_h"/>
                                          </p:val>
                                        </p:tav>
                                        <p:tav tm="100000">
                                          <p:val>
                                            <p:strVal val="#ppt_h"/>
                                          </p:val>
                                        </p:tav>
                                      </p:tavLst>
                                    </p:anim>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1" grpId="0"/>
      <p:bldP spid="2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a:off x="0" y="3305174"/>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b="82273"/>
          <a:stretch>
            <a:fillRect/>
          </a:stretch>
        </p:blipFill>
        <p:spPr>
          <a:xfrm>
            <a:off x="7632043" y="0"/>
            <a:ext cx="4559957" cy="121571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59295"/>
            <a:ext cx="2052932" cy="2091758"/>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0209" y="2546350"/>
            <a:ext cx="1161791" cy="1670249"/>
          </a:xfrm>
          <a:prstGeom prst="rect">
            <a:avLst/>
          </a:prstGeom>
        </p:spPr>
      </p:pic>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rot="10800000">
            <a:off x="0" y="0"/>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sp>
        <p:nvSpPr>
          <p:cNvPr id="44" name="椭圆 43"/>
          <p:cNvSpPr/>
          <p:nvPr/>
        </p:nvSpPr>
        <p:spPr>
          <a:xfrm>
            <a:off x="4007488" y="1340488"/>
            <a:ext cx="4177024" cy="4177024"/>
          </a:xfrm>
          <a:prstGeom prst="ellipse">
            <a:avLst/>
          </a:prstGeom>
          <a:solidFill>
            <a:srgbClr val="FDFDFD"/>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sp>
        <p:nvSpPr>
          <p:cNvPr id="45" name="文本框 44"/>
          <p:cNvSpPr txBox="1"/>
          <p:nvPr/>
        </p:nvSpPr>
        <p:spPr>
          <a:xfrm>
            <a:off x="4409440" y="3127375"/>
            <a:ext cx="3373755" cy="706755"/>
          </a:xfrm>
          <a:prstGeom prst="rect">
            <a:avLst/>
          </a:prstGeom>
          <a:noFill/>
        </p:spPr>
        <p:txBody>
          <a:bodyPr wrap="square" rtlCol="0">
            <a:spAutoFit/>
          </a:bodyPr>
          <a:lstStyle/>
          <a:p>
            <a:pPr algn="dist"/>
            <a:r>
              <a:rPr lang="zh-CN" altLang="en-US" sz="4000" b="1" dirty="0">
                <a:solidFill>
                  <a:srgbClr val="687784"/>
                </a:solidFill>
                <a:latin typeface="微软雅黑" panose="020B0503020204020204" charset="-122"/>
                <a:ea typeface="微软雅黑" panose="020B0503020204020204" charset="-122"/>
              </a:rPr>
              <a:t>创新特色</a:t>
            </a:r>
            <a:endParaRPr lang="zh-CN" altLang="en-US" sz="4000" b="1" dirty="0">
              <a:solidFill>
                <a:srgbClr val="687784"/>
              </a:solidFill>
              <a:latin typeface="微软雅黑" panose="020B0503020204020204" charset="-122"/>
              <a:ea typeface="微软雅黑" panose="020B0503020204020204" charset="-122"/>
            </a:endParaRPr>
          </a:p>
        </p:txBody>
      </p:sp>
      <p:sp>
        <p:nvSpPr>
          <p:cNvPr id="46" name="文本框 45"/>
          <p:cNvSpPr txBox="1"/>
          <p:nvPr/>
        </p:nvSpPr>
        <p:spPr>
          <a:xfrm>
            <a:off x="5350329" y="1771647"/>
            <a:ext cx="1491343" cy="1322070"/>
          </a:xfrm>
          <a:prstGeom prst="rect">
            <a:avLst/>
          </a:prstGeom>
          <a:noFill/>
        </p:spPr>
        <p:txBody>
          <a:bodyPr wrap="square" rtlCol="0">
            <a:spAutoFit/>
          </a:bodyPr>
          <a:lstStyle/>
          <a:p>
            <a:r>
              <a:rPr lang="en-US" altLang="zh-CN" sz="8000" b="1" dirty="0">
                <a:solidFill>
                  <a:srgbClr val="687784"/>
                </a:solidFill>
                <a:latin typeface="微软雅黑" panose="020B0503020204020204" charset="-122"/>
                <a:ea typeface="微软雅黑" panose="020B0503020204020204" charset="-122"/>
              </a:rPr>
              <a:t>03</a:t>
            </a:r>
            <a:endParaRPr lang="zh-CN" altLang="en-US" sz="8000" b="1" dirty="0">
              <a:solidFill>
                <a:srgbClr val="687784"/>
              </a:solidFill>
              <a:latin typeface="微软雅黑" panose="020B0503020204020204" charset="-122"/>
              <a:ea typeface="微软雅黑" panose="020B0503020204020204" charset="-122"/>
            </a:endParaRPr>
          </a:p>
        </p:txBody>
      </p:sp>
      <p:sp>
        <p:nvSpPr>
          <p:cNvPr id="47" name="矩形 46"/>
          <p:cNvSpPr>
            <a:spLocks noChangeArrowheads="1"/>
          </p:cNvSpPr>
          <p:nvPr/>
        </p:nvSpPr>
        <p:spPr bwMode="auto">
          <a:xfrm>
            <a:off x="4409160" y="3954080"/>
            <a:ext cx="337495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spcBef>
                <a:spcPct val="20000"/>
              </a:spcBef>
              <a:defRPr/>
            </a:pPr>
            <a:r>
              <a:rPr lang="en-US" altLang="zh-CN" sz="2000" dirty="0">
                <a:solidFill>
                  <a:srgbClr val="687784"/>
                </a:solidFill>
                <a:latin typeface="微软雅黑" panose="020B0503020204020204" charset="-122"/>
                <a:ea typeface="微软雅黑" panose="020B0503020204020204" charset="-122"/>
                <a:sym typeface="Arial" panose="020B0604020202020204" pitchFamily="34" charset="0"/>
              </a:rPr>
              <a:t>Innovative Features</a:t>
            </a:r>
            <a:endParaRPr lang="en-US" altLang="zh-CN" sz="2000" dirty="0">
              <a:solidFill>
                <a:srgbClr val="687784"/>
              </a:solidFill>
              <a:latin typeface="微软雅黑" panose="020B0503020204020204" charset="-122"/>
              <a:ea typeface="微软雅黑" panose="020B0503020204020204" charset="-122"/>
              <a:sym typeface="Arial" panose="020B0604020202020204" pitchFamily="34" charset="0"/>
            </a:endParaRPr>
          </a:p>
        </p:txBody>
      </p:sp>
      <p:cxnSp>
        <p:nvCxnSpPr>
          <p:cNvPr id="48" name="直接连接符 47"/>
          <p:cNvCxnSpPr/>
          <p:nvPr/>
        </p:nvCxnSpPr>
        <p:spPr>
          <a:xfrm>
            <a:off x="4871357" y="2859314"/>
            <a:ext cx="24492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3" presetClass="entr" presetSubtype="28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750" fill="hold"/>
                                        <p:tgtEl>
                                          <p:spTgt spid="11"/>
                                        </p:tgtEl>
                                        <p:attrNameLst>
                                          <p:attrName>ppt_w</p:attrName>
                                        </p:attrNameLst>
                                      </p:cBhvr>
                                      <p:tavLst>
                                        <p:tav tm="0">
                                          <p:val>
                                            <p:strVal val="4/3*#ppt_w"/>
                                          </p:val>
                                        </p:tav>
                                        <p:tav tm="100000">
                                          <p:val>
                                            <p:strVal val="#ppt_w"/>
                                          </p:val>
                                        </p:tav>
                                      </p:tavLst>
                                    </p:anim>
                                    <p:anim calcmode="lin" valueType="num">
                                      <p:cBhvr>
                                        <p:cTn id="18" dur="750" fill="hold"/>
                                        <p:tgtEl>
                                          <p:spTgt spid="11"/>
                                        </p:tgtEl>
                                        <p:attrNameLst>
                                          <p:attrName>ppt_h</p:attrName>
                                        </p:attrNameLst>
                                      </p:cBhvr>
                                      <p:tavLst>
                                        <p:tav tm="0">
                                          <p:val>
                                            <p:strVal val="4/3*#ppt_h"/>
                                          </p:val>
                                        </p:tav>
                                        <p:tav tm="100000">
                                          <p:val>
                                            <p:strVal val="#ppt_h"/>
                                          </p:val>
                                        </p:tav>
                                      </p:tavLst>
                                    </p:anim>
                                  </p:childTnLst>
                                </p:cTn>
                              </p:par>
                              <p:par>
                                <p:cTn id="19" presetID="23" presetClass="entr" presetSubtype="28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750" fill="hold"/>
                                        <p:tgtEl>
                                          <p:spTgt spid="13"/>
                                        </p:tgtEl>
                                        <p:attrNameLst>
                                          <p:attrName>ppt_w</p:attrName>
                                        </p:attrNameLst>
                                      </p:cBhvr>
                                      <p:tavLst>
                                        <p:tav tm="0">
                                          <p:val>
                                            <p:strVal val="4/3*#ppt_w"/>
                                          </p:val>
                                        </p:tav>
                                        <p:tav tm="100000">
                                          <p:val>
                                            <p:strVal val="#ppt_w"/>
                                          </p:val>
                                        </p:tav>
                                      </p:tavLst>
                                    </p:anim>
                                    <p:anim calcmode="lin" valueType="num">
                                      <p:cBhvr>
                                        <p:cTn id="22" dur="750" fill="hold"/>
                                        <p:tgtEl>
                                          <p:spTgt spid="13"/>
                                        </p:tgtEl>
                                        <p:attrNameLst>
                                          <p:attrName>ppt_h</p:attrName>
                                        </p:attrNameLst>
                                      </p:cBhvr>
                                      <p:tavLst>
                                        <p:tav tm="0">
                                          <p:val>
                                            <p:strVal val="4/3*#ppt_h"/>
                                          </p:val>
                                        </p:tav>
                                        <p:tav tm="100000">
                                          <p:val>
                                            <p:strVal val="#ppt_h"/>
                                          </p:val>
                                        </p:tav>
                                      </p:tavLst>
                                    </p:anim>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childTnLst>
                          </p:cTn>
                        </p:par>
                        <p:par>
                          <p:cTn id="29" fill="hold">
                            <p:stCondLst>
                              <p:cond delay="1500"/>
                            </p:stCondLst>
                            <p:childTnLst>
                              <p:par>
                                <p:cTn id="30" presetID="47"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childTnLst>
                          </p:cTn>
                        </p:par>
                        <p:par>
                          <p:cTn id="41" fill="hold">
                            <p:stCondLst>
                              <p:cond delay="3000"/>
                            </p:stCondLst>
                            <p:childTnLst>
                              <p:par>
                                <p:cTn id="42" presetID="17" presetClass="entr" presetSubtype="1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4" grpId="1" animBg="1"/>
      <p:bldP spid="45" grpId="0"/>
      <p:bldP spid="45" grpId="1"/>
      <p:bldP spid="46" grpId="0"/>
      <p:bldP spid="46" grpId="1"/>
      <p:bldP spid="47" grpId="0"/>
      <p:bldP spid="4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16200000" flipH="1">
            <a:off x="3211624" y="2985072"/>
            <a:ext cx="3604550" cy="462792"/>
            <a:chOff x="4862694" y="1917206"/>
            <a:chExt cx="4183525" cy="746129"/>
          </a:xfrm>
        </p:grpSpPr>
        <p:sp>
          <p:nvSpPr>
            <p:cNvPr id="9" name="任意多边形 8"/>
            <p:cNvSpPr/>
            <p:nvPr/>
          </p:nvSpPr>
          <p:spPr>
            <a:xfrm>
              <a:off x="4862694" y="1917206"/>
              <a:ext cx="418352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DC6C7C"/>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873651" y="1917206"/>
              <a:ext cx="4172568"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4407016" y="4263347"/>
            <a:ext cx="3645262" cy="462793"/>
            <a:chOff x="3169205" y="1917206"/>
            <a:chExt cx="5877015" cy="746130"/>
          </a:xfrm>
        </p:grpSpPr>
        <p:sp>
          <p:nvSpPr>
            <p:cNvPr id="3" name="任意多边形 2"/>
            <p:cNvSpPr/>
            <p:nvPr/>
          </p:nvSpPr>
          <p:spPr>
            <a:xfrm>
              <a:off x="3169205" y="1917207"/>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56A8BD"/>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3169205" y="1917206"/>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5400000">
            <a:off x="5757724" y="3137081"/>
            <a:ext cx="3645262" cy="462793"/>
            <a:chOff x="3169205" y="1917206"/>
            <a:chExt cx="5877015" cy="746130"/>
          </a:xfrm>
        </p:grpSpPr>
        <p:sp>
          <p:nvSpPr>
            <p:cNvPr id="12" name="任意多边形 11"/>
            <p:cNvSpPr/>
            <p:nvPr/>
          </p:nvSpPr>
          <p:spPr>
            <a:xfrm>
              <a:off x="3169205" y="1917207"/>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595959"/>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169205" y="1917206"/>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gradFill flip="none" rotWithShape="1">
              <a:gsLst>
                <a:gs pos="100000">
                  <a:schemeClr val="tx1">
                    <a:lumMod val="95000"/>
                    <a:lumOff val="5000"/>
                    <a:alpha val="32000"/>
                  </a:schemeClr>
                </a:gs>
                <a:gs pos="0">
                  <a:schemeClr val="tx1">
                    <a:lumMod val="95000"/>
                    <a:lumOff val="5000"/>
                    <a:alpha val="40000"/>
                  </a:schemeClr>
                </a:gs>
                <a:gs pos="12000">
                  <a:schemeClr val="tx1">
                    <a:lumMod val="95000"/>
                    <a:lumOff val="5000"/>
                    <a:alpha val="15000"/>
                  </a:schemeClr>
                </a:gs>
                <a:gs pos="36000">
                  <a:srgbClr val="FBFBFB">
                    <a:alpha val="0"/>
                  </a:srgbClr>
                </a:gs>
                <a:gs pos="69000">
                  <a:srgbClr val="F8F8F8">
                    <a:alpha val="0"/>
                  </a:srgbClr>
                </a:gs>
                <a:gs pos="92000">
                  <a:schemeClr val="tx1">
                    <a:lumMod val="95000"/>
                    <a:lumOff val="5000"/>
                    <a:alpha val="15000"/>
                  </a:schemeClr>
                </a:gs>
              </a:gsLst>
              <a:lin ang="0" scaled="1"/>
              <a:tileRect/>
            </a:gradFill>
            <a:ln>
              <a:noFill/>
            </a:ln>
            <a:effectLst>
              <a:outerShdw blurRad="228600" sx="104000" sy="10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rot="10800000" flipV="1">
            <a:off x="3502750" y="1766370"/>
            <a:ext cx="4610962" cy="606456"/>
            <a:chOff x="3169206" y="1917206"/>
            <a:chExt cx="4971441" cy="746130"/>
          </a:xfrm>
        </p:grpSpPr>
        <p:sp>
          <p:nvSpPr>
            <p:cNvPr id="18" name="任意多边形 17"/>
            <p:cNvSpPr/>
            <p:nvPr/>
          </p:nvSpPr>
          <p:spPr>
            <a:xfrm>
              <a:off x="3169206" y="1917207"/>
              <a:ext cx="4957357"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F1AF59"/>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169206" y="1917206"/>
              <a:ext cx="4971441"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chemeClr val="accent3"/>
            </a:solidFill>
            <a:ln>
              <a:noFill/>
            </a:ln>
            <a:effectLst>
              <a:outerShdw blurRad="215900" dist="38100" dir="1200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任意多边形 5"/>
          <p:cNvSpPr/>
          <p:nvPr/>
        </p:nvSpPr>
        <p:spPr>
          <a:xfrm rot="10800000" flipH="1">
            <a:off x="4240932" y="4311203"/>
            <a:ext cx="896412" cy="899229"/>
          </a:xfrm>
          <a:custGeom>
            <a:avLst/>
            <a:gdLst>
              <a:gd name="connsiteX0" fmla="*/ 16243 w 1464100"/>
              <a:gd name="connsiteY0" fmla="*/ 562479 h 1476922"/>
              <a:gd name="connsiteX1" fmla="*/ 122923 w 1464100"/>
              <a:gd name="connsiteY1" fmla="*/ 143379 h 1476922"/>
              <a:gd name="connsiteX2" fmla="*/ 496303 w 1464100"/>
              <a:gd name="connsiteY2" fmla="*/ 13839 h 1476922"/>
              <a:gd name="connsiteX3" fmla="*/ 1464043 w 1464100"/>
              <a:gd name="connsiteY3" fmla="*/ 432939 h 1476922"/>
              <a:gd name="connsiteX4" fmla="*/ 542023 w 1464100"/>
              <a:gd name="connsiteY4" fmla="*/ 524379 h 1476922"/>
              <a:gd name="connsiteX5" fmla="*/ 427723 w 1464100"/>
              <a:gd name="connsiteY5" fmla="*/ 1476879 h 1476922"/>
              <a:gd name="connsiteX6" fmla="*/ 16243 w 1464100"/>
              <a:gd name="connsiteY6" fmla="*/ 562479 h 1476922"/>
              <a:gd name="connsiteX0-1" fmla="*/ 29819 w 1477676"/>
              <a:gd name="connsiteY0-2" fmla="*/ 569393 h 1483836"/>
              <a:gd name="connsiteX1-3" fmla="*/ 136499 w 1477676"/>
              <a:gd name="connsiteY1-4" fmla="*/ 150293 h 1483836"/>
              <a:gd name="connsiteX2-5" fmla="*/ 509879 w 1477676"/>
              <a:gd name="connsiteY2-6" fmla="*/ 20753 h 1483836"/>
              <a:gd name="connsiteX3-7" fmla="*/ 1477619 w 1477676"/>
              <a:gd name="connsiteY3-8" fmla="*/ 439853 h 1483836"/>
              <a:gd name="connsiteX4-9" fmla="*/ 555599 w 1477676"/>
              <a:gd name="connsiteY4-10" fmla="*/ 531293 h 1483836"/>
              <a:gd name="connsiteX5-11" fmla="*/ 441299 w 1477676"/>
              <a:gd name="connsiteY5-12" fmla="*/ 1483793 h 1483836"/>
              <a:gd name="connsiteX6-13" fmla="*/ 29819 w 1477676"/>
              <a:gd name="connsiteY6-14" fmla="*/ 569393 h 1483836"/>
              <a:gd name="connsiteX0-15" fmla="*/ 17161 w 1464961"/>
              <a:gd name="connsiteY0-16" fmla="*/ 535197 h 1449640"/>
              <a:gd name="connsiteX1-17" fmla="*/ 123841 w 1464961"/>
              <a:gd name="connsiteY1-18" fmla="*/ 116097 h 1449640"/>
              <a:gd name="connsiteX2-19" fmla="*/ 542941 w 1464961"/>
              <a:gd name="connsiteY2-20" fmla="*/ 17037 h 1449640"/>
              <a:gd name="connsiteX3-21" fmla="*/ 1464961 w 1464961"/>
              <a:gd name="connsiteY3-22" fmla="*/ 405657 h 1449640"/>
              <a:gd name="connsiteX4-23" fmla="*/ 542941 w 1464961"/>
              <a:gd name="connsiteY4-24" fmla="*/ 497097 h 1449640"/>
              <a:gd name="connsiteX5-25" fmla="*/ 428641 w 1464961"/>
              <a:gd name="connsiteY5-26" fmla="*/ 1449597 h 1449640"/>
              <a:gd name="connsiteX6-27" fmla="*/ 17161 w 1464961"/>
              <a:gd name="connsiteY6-28" fmla="*/ 535197 h 1449640"/>
              <a:gd name="connsiteX0-29" fmla="*/ 20286 w 1445226"/>
              <a:gd name="connsiteY0-30" fmla="*/ 542988 h 1449830"/>
              <a:gd name="connsiteX1-31" fmla="*/ 104106 w 1445226"/>
              <a:gd name="connsiteY1-32" fmla="*/ 116268 h 1449830"/>
              <a:gd name="connsiteX2-33" fmla="*/ 523206 w 1445226"/>
              <a:gd name="connsiteY2-34" fmla="*/ 17208 h 1449830"/>
              <a:gd name="connsiteX3-35" fmla="*/ 1445226 w 1445226"/>
              <a:gd name="connsiteY3-36" fmla="*/ 405828 h 1449830"/>
              <a:gd name="connsiteX4-37" fmla="*/ 523206 w 1445226"/>
              <a:gd name="connsiteY4-38" fmla="*/ 497268 h 1449830"/>
              <a:gd name="connsiteX5-39" fmla="*/ 408906 w 1445226"/>
              <a:gd name="connsiteY5-40" fmla="*/ 1449768 h 1449830"/>
              <a:gd name="connsiteX6-41" fmla="*/ 20286 w 1445226"/>
              <a:gd name="connsiteY6-42" fmla="*/ 542988 h 1449830"/>
              <a:gd name="connsiteX0-43" fmla="*/ 20286 w 1445226"/>
              <a:gd name="connsiteY0-44" fmla="*/ 542988 h 1449830"/>
              <a:gd name="connsiteX1-45" fmla="*/ 104106 w 1445226"/>
              <a:gd name="connsiteY1-46" fmla="*/ 116268 h 1449830"/>
              <a:gd name="connsiteX2-47" fmla="*/ 523206 w 1445226"/>
              <a:gd name="connsiteY2-48" fmla="*/ 17208 h 1449830"/>
              <a:gd name="connsiteX3-49" fmla="*/ 1445226 w 1445226"/>
              <a:gd name="connsiteY3-50" fmla="*/ 405828 h 1449830"/>
              <a:gd name="connsiteX4-51" fmla="*/ 523206 w 1445226"/>
              <a:gd name="connsiteY4-52" fmla="*/ 497268 h 1449830"/>
              <a:gd name="connsiteX5-53" fmla="*/ 408906 w 1445226"/>
              <a:gd name="connsiteY5-54" fmla="*/ 1449768 h 1449830"/>
              <a:gd name="connsiteX6-55" fmla="*/ 20286 w 1445226"/>
              <a:gd name="connsiteY6-56" fmla="*/ 542988 h 1449830"/>
              <a:gd name="connsiteX0-57" fmla="*/ 20286 w 1445226"/>
              <a:gd name="connsiteY0-58" fmla="*/ 542988 h 1449830"/>
              <a:gd name="connsiteX1-59" fmla="*/ 104106 w 1445226"/>
              <a:gd name="connsiteY1-60" fmla="*/ 116268 h 1449830"/>
              <a:gd name="connsiteX2-61" fmla="*/ 523206 w 1445226"/>
              <a:gd name="connsiteY2-62" fmla="*/ 17208 h 1449830"/>
              <a:gd name="connsiteX3-63" fmla="*/ 1445226 w 1445226"/>
              <a:gd name="connsiteY3-64" fmla="*/ 405828 h 1449830"/>
              <a:gd name="connsiteX4-65" fmla="*/ 523206 w 1445226"/>
              <a:gd name="connsiteY4-66" fmla="*/ 497268 h 1449830"/>
              <a:gd name="connsiteX5-67" fmla="*/ 408906 w 1445226"/>
              <a:gd name="connsiteY5-68" fmla="*/ 1449768 h 1449830"/>
              <a:gd name="connsiteX6-69" fmla="*/ 20286 w 1445226"/>
              <a:gd name="connsiteY6-70" fmla="*/ 542988 h 1449830"/>
              <a:gd name="connsiteX0-71" fmla="*/ 20286 w 1445226"/>
              <a:gd name="connsiteY0-72" fmla="*/ 542988 h 1449768"/>
              <a:gd name="connsiteX1-73" fmla="*/ 104106 w 1445226"/>
              <a:gd name="connsiteY1-74" fmla="*/ 116268 h 1449768"/>
              <a:gd name="connsiteX2-75" fmla="*/ 523206 w 1445226"/>
              <a:gd name="connsiteY2-76" fmla="*/ 17208 h 1449768"/>
              <a:gd name="connsiteX3-77" fmla="*/ 1445226 w 1445226"/>
              <a:gd name="connsiteY3-78" fmla="*/ 405828 h 1449768"/>
              <a:gd name="connsiteX4-79" fmla="*/ 523206 w 1445226"/>
              <a:gd name="connsiteY4-80" fmla="*/ 497268 h 1449768"/>
              <a:gd name="connsiteX5-81" fmla="*/ 408906 w 1445226"/>
              <a:gd name="connsiteY5-82" fmla="*/ 1449768 h 1449768"/>
              <a:gd name="connsiteX6-83" fmla="*/ 20286 w 1445226"/>
              <a:gd name="connsiteY6-84" fmla="*/ 542988 h 1449768"/>
              <a:gd name="connsiteX0-85" fmla="*/ 20286 w 1445226"/>
              <a:gd name="connsiteY0-86" fmla="*/ 542988 h 1449768"/>
              <a:gd name="connsiteX1-87" fmla="*/ 104106 w 1445226"/>
              <a:gd name="connsiteY1-88" fmla="*/ 116268 h 1449768"/>
              <a:gd name="connsiteX2-89" fmla="*/ 523206 w 1445226"/>
              <a:gd name="connsiteY2-90" fmla="*/ 17208 h 1449768"/>
              <a:gd name="connsiteX3-91" fmla="*/ 1445226 w 1445226"/>
              <a:gd name="connsiteY3-92" fmla="*/ 405828 h 1449768"/>
              <a:gd name="connsiteX4-93" fmla="*/ 523206 w 1445226"/>
              <a:gd name="connsiteY4-94" fmla="*/ 497268 h 1449768"/>
              <a:gd name="connsiteX5-95" fmla="*/ 408906 w 1445226"/>
              <a:gd name="connsiteY5-96" fmla="*/ 1449768 h 1449768"/>
              <a:gd name="connsiteX6-97" fmla="*/ 20286 w 1445226"/>
              <a:gd name="connsiteY6-98" fmla="*/ 542988 h 1449768"/>
              <a:gd name="connsiteX0-99" fmla="*/ 20286 w 1445226"/>
              <a:gd name="connsiteY0-100" fmla="*/ 542988 h 1449768"/>
              <a:gd name="connsiteX1-101" fmla="*/ 104106 w 1445226"/>
              <a:gd name="connsiteY1-102" fmla="*/ 116268 h 1449768"/>
              <a:gd name="connsiteX2-103" fmla="*/ 523206 w 1445226"/>
              <a:gd name="connsiteY2-104" fmla="*/ 17208 h 1449768"/>
              <a:gd name="connsiteX3-105" fmla="*/ 1445226 w 1445226"/>
              <a:gd name="connsiteY3-106" fmla="*/ 405828 h 1449768"/>
              <a:gd name="connsiteX4-107" fmla="*/ 523206 w 1445226"/>
              <a:gd name="connsiteY4-108" fmla="*/ 497268 h 1449768"/>
              <a:gd name="connsiteX5-109" fmla="*/ 408906 w 1445226"/>
              <a:gd name="connsiteY5-110" fmla="*/ 1449768 h 1449768"/>
              <a:gd name="connsiteX6-111" fmla="*/ 20286 w 1445226"/>
              <a:gd name="connsiteY6-112" fmla="*/ 542988 h 1449768"/>
              <a:gd name="connsiteX0-113" fmla="*/ 20286 w 1445226"/>
              <a:gd name="connsiteY0-114" fmla="*/ 542988 h 1449768"/>
              <a:gd name="connsiteX1-115" fmla="*/ 104106 w 1445226"/>
              <a:gd name="connsiteY1-116" fmla="*/ 116268 h 1449768"/>
              <a:gd name="connsiteX2-117" fmla="*/ 523206 w 1445226"/>
              <a:gd name="connsiteY2-118" fmla="*/ 17208 h 1449768"/>
              <a:gd name="connsiteX3-119" fmla="*/ 1445226 w 1445226"/>
              <a:gd name="connsiteY3-120" fmla="*/ 405828 h 1449768"/>
              <a:gd name="connsiteX4-121" fmla="*/ 523206 w 1445226"/>
              <a:gd name="connsiteY4-122" fmla="*/ 497268 h 1449768"/>
              <a:gd name="connsiteX5-123" fmla="*/ 408906 w 1445226"/>
              <a:gd name="connsiteY5-124" fmla="*/ 1449768 h 1449768"/>
              <a:gd name="connsiteX6-125" fmla="*/ 20286 w 1445226"/>
              <a:gd name="connsiteY6-126" fmla="*/ 542988 h 1449768"/>
              <a:gd name="connsiteX0-127" fmla="*/ 20286 w 1445226"/>
              <a:gd name="connsiteY0-128" fmla="*/ 542988 h 1449768"/>
              <a:gd name="connsiteX1-129" fmla="*/ 104106 w 1445226"/>
              <a:gd name="connsiteY1-130" fmla="*/ 116268 h 1449768"/>
              <a:gd name="connsiteX2-131" fmla="*/ 523206 w 1445226"/>
              <a:gd name="connsiteY2-132" fmla="*/ 17208 h 1449768"/>
              <a:gd name="connsiteX3-133" fmla="*/ 1445226 w 1445226"/>
              <a:gd name="connsiteY3-134" fmla="*/ 405828 h 1449768"/>
              <a:gd name="connsiteX4-135" fmla="*/ 523206 w 1445226"/>
              <a:gd name="connsiteY4-136" fmla="*/ 497268 h 1449768"/>
              <a:gd name="connsiteX5-137" fmla="*/ 408906 w 1445226"/>
              <a:gd name="connsiteY5-138" fmla="*/ 1449768 h 1449768"/>
              <a:gd name="connsiteX6-139" fmla="*/ 20286 w 1445226"/>
              <a:gd name="connsiteY6-140" fmla="*/ 542988 h 1449768"/>
              <a:gd name="connsiteX0-141" fmla="*/ 20286 w 1445226"/>
              <a:gd name="connsiteY0-142" fmla="*/ 542988 h 1449768"/>
              <a:gd name="connsiteX1-143" fmla="*/ 104106 w 1445226"/>
              <a:gd name="connsiteY1-144" fmla="*/ 116268 h 1449768"/>
              <a:gd name="connsiteX2-145" fmla="*/ 523206 w 1445226"/>
              <a:gd name="connsiteY2-146" fmla="*/ 17208 h 1449768"/>
              <a:gd name="connsiteX3-147" fmla="*/ 1445226 w 1445226"/>
              <a:gd name="connsiteY3-148" fmla="*/ 405828 h 1449768"/>
              <a:gd name="connsiteX4-149" fmla="*/ 523206 w 1445226"/>
              <a:gd name="connsiteY4-150" fmla="*/ 497268 h 1449768"/>
              <a:gd name="connsiteX5-151" fmla="*/ 408906 w 1445226"/>
              <a:gd name="connsiteY5-152" fmla="*/ 1449768 h 1449768"/>
              <a:gd name="connsiteX6-153" fmla="*/ 20286 w 1445226"/>
              <a:gd name="connsiteY6-154" fmla="*/ 542988 h 1449768"/>
              <a:gd name="connsiteX0-155" fmla="*/ 20286 w 1445226"/>
              <a:gd name="connsiteY0-156" fmla="*/ 542988 h 1449768"/>
              <a:gd name="connsiteX1-157" fmla="*/ 104106 w 1445226"/>
              <a:gd name="connsiteY1-158" fmla="*/ 116268 h 1449768"/>
              <a:gd name="connsiteX2-159" fmla="*/ 523206 w 1445226"/>
              <a:gd name="connsiteY2-160" fmla="*/ 17208 h 1449768"/>
              <a:gd name="connsiteX3-161" fmla="*/ 1445226 w 1445226"/>
              <a:gd name="connsiteY3-162" fmla="*/ 405828 h 1449768"/>
              <a:gd name="connsiteX4-163" fmla="*/ 523206 w 1445226"/>
              <a:gd name="connsiteY4-164" fmla="*/ 497268 h 1449768"/>
              <a:gd name="connsiteX5-165" fmla="*/ 408906 w 1445226"/>
              <a:gd name="connsiteY5-166" fmla="*/ 1449768 h 1449768"/>
              <a:gd name="connsiteX6-167" fmla="*/ 20286 w 1445226"/>
              <a:gd name="connsiteY6-168" fmla="*/ 542988 h 14497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5226" h="1449768">
                <a:moveTo>
                  <a:pt x="20286" y="542988"/>
                </a:moveTo>
                <a:cubicBezTo>
                  <a:pt x="-30514" y="320738"/>
                  <a:pt x="20286" y="203898"/>
                  <a:pt x="104106" y="116268"/>
                </a:cubicBezTo>
                <a:cubicBezTo>
                  <a:pt x="187926" y="28638"/>
                  <a:pt x="299686" y="-31052"/>
                  <a:pt x="523206" y="17208"/>
                </a:cubicBezTo>
                <a:cubicBezTo>
                  <a:pt x="746726" y="65468"/>
                  <a:pt x="1445226" y="325818"/>
                  <a:pt x="1445226" y="405828"/>
                </a:cubicBezTo>
                <a:cubicBezTo>
                  <a:pt x="1087086" y="310578"/>
                  <a:pt x="726406" y="292798"/>
                  <a:pt x="523206" y="497268"/>
                </a:cubicBezTo>
                <a:cubicBezTo>
                  <a:pt x="320006" y="701738"/>
                  <a:pt x="332706" y="1129728"/>
                  <a:pt x="408906" y="1449768"/>
                </a:cubicBezTo>
                <a:cubicBezTo>
                  <a:pt x="340326" y="1289748"/>
                  <a:pt x="71086" y="765238"/>
                  <a:pt x="20286" y="542988"/>
                </a:cubicBezTo>
                <a:close/>
              </a:path>
            </a:pathLst>
          </a:custGeom>
          <a:gradFill flip="none" rotWithShape="1">
            <a:gsLst>
              <a:gs pos="10000">
                <a:schemeClr val="bg1">
                  <a:lumMod val="85000"/>
                </a:schemeClr>
              </a:gs>
              <a:gs pos="42000">
                <a:srgbClr val="FBFBFB"/>
              </a:gs>
              <a:gs pos="51000">
                <a:srgbClr val="F8F8F8"/>
              </a:gs>
              <a:gs pos="87000">
                <a:schemeClr val="bg1">
                  <a:lumMod val="85000"/>
                </a:schemeClr>
              </a:gs>
            </a:gsLst>
            <a:lin ang="8100000" scaled="1"/>
            <a:tileRect/>
          </a:gradFill>
          <a:ln>
            <a:noFill/>
          </a:ln>
          <a:effectLst>
            <a:outerShdw blurRad="444500" dist="152400" dir="2700000" sx="92000" sy="92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rot="10800000">
            <a:off x="7375966" y="4421772"/>
            <a:ext cx="896412" cy="899229"/>
          </a:xfrm>
          <a:custGeom>
            <a:avLst/>
            <a:gdLst>
              <a:gd name="connsiteX0" fmla="*/ 16243 w 1464100"/>
              <a:gd name="connsiteY0" fmla="*/ 562479 h 1476922"/>
              <a:gd name="connsiteX1" fmla="*/ 122923 w 1464100"/>
              <a:gd name="connsiteY1" fmla="*/ 143379 h 1476922"/>
              <a:gd name="connsiteX2" fmla="*/ 496303 w 1464100"/>
              <a:gd name="connsiteY2" fmla="*/ 13839 h 1476922"/>
              <a:gd name="connsiteX3" fmla="*/ 1464043 w 1464100"/>
              <a:gd name="connsiteY3" fmla="*/ 432939 h 1476922"/>
              <a:gd name="connsiteX4" fmla="*/ 542023 w 1464100"/>
              <a:gd name="connsiteY4" fmla="*/ 524379 h 1476922"/>
              <a:gd name="connsiteX5" fmla="*/ 427723 w 1464100"/>
              <a:gd name="connsiteY5" fmla="*/ 1476879 h 1476922"/>
              <a:gd name="connsiteX6" fmla="*/ 16243 w 1464100"/>
              <a:gd name="connsiteY6" fmla="*/ 562479 h 1476922"/>
              <a:gd name="connsiteX0-1" fmla="*/ 29819 w 1477676"/>
              <a:gd name="connsiteY0-2" fmla="*/ 569393 h 1483836"/>
              <a:gd name="connsiteX1-3" fmla="*/ 136499 w 1477676"/>
              <a:gd name="connsiteY1-4" fmla="*/ 150293 h 1483836"/>
              <a:gd name="connsiteX2-5" fmla="*/ 509879 w 1477676"/>
              <a:gd name="connsiteY2-6" fmla="*/ 20753 h 1483836"/>
              <a:gd name="connsiteX3-7" fmla="*/ 1477619 w 1477676"/>
              <a:gd name="connsiteY3-8" fmla="*/ 439853 h 1483836"/>
              <a:gd name="connsiteX4-9" fmla="*/ 555599 w 1477676"/>
              <a:gd name="connsiteY4-10" fmla="*/ 531293 h 1483836"/>
              <a:gd name="connsiteX5-11" fmla="*/ 441299 w 1477676"/>
              <a:gd name="connsiteY5-12" fmla="*/ 1483793 h 1483836"/>
              <a:gd name="connsiteX6-13" fmla="*/ 29819 w 1477676"/>
              <a:gd name="connsiteY6-14" fmla="*/ 569393 h 1483836"/>
              <a:gd name="connsiteX0-15" fmla="*/ 17161 w 1464961"/>
              <a:gd name="connsiteY0-16" fmla="*/ 535197 h 1449640"/>
              <a:gd name="connsiteX1-17" fmla="*/ 123841 w 1464961"/>
              <a:gd name="connsiteY1-18" fmla="*/ 116097 h 1449640"/>
              <a:gd name="connsiteX2-19" fmla="*/ 542941 w 1464961"/>
              <a:gd name="connsiteY2-20" fmla="*/ 17037 h 1449640"/>
              <a:gd name="connsiteX3-21" fmla="*/ 1464961 w 1464961"/>
              <a:gd name="connsiteY3-22" fmla="*/ 405657 h 1449640"/>
              <a:gd name="connsiteX4-23" fmla="*/ 542941 w 1464961"/>
              <a:gd name="connsiteY4-24" fmla="*/ 497097 h 1449640"/>
              <a:gd name="connsiteX5-25" fmla="*/ 428641 w 1464961"/>
              <a:gd name="connsiteY5-26" fmla="*/ 1449597 h 1449640"/>
              <a:gd name="connsiteX6-27" fmla="*/ 17161 w 1464961"/>
              <a:gd name="connsiteY6-28" fmla="*/ 535197 h 1449640"/>
              <a:gd name="connsiteX0-29" fmla="*/ 20286 w 1445226"/>
              <a:gd name="connsiteY0-30" fmla="*/ 542988 h 1449830"/>
              <a:gd name="connsiteX1-31" fmla="*/ 104106 w 1445226"/>
              <a:gd name="connsiteY1-32" fmla="*/ 116268 h 1449830"/>
              <a:gd name="connsiteX2-33" fmla="*/ 523206 w 1445226"/>
              <a:gd name="connsiteY2-34" fmla="*/ 17208 h 1449830"/>
              <a:gd name="connsiteX3-35" fmla="*/ 1445226 w 1445226"/>
              <a:gd name="connsiteY3-36" fmla="*/ 405828 h 1449830"/>
              <a:gd name="connsiteX4-37" fmla="*/ 523206 w 1445226"/>
              <a:gd name="connsiteY4-38" fmla="*/ 497268 h 1449830"/>
              <a:gd name="connsiteX5-39" fmla="*/ 408906 w 1445226"/>
              <a:gd name="connsiteY5-40" fmla="*/ 1449768 h 1449830"/>
              <a:gd name="connsiteX6-41" fmla="*/ 20286 w 1445226"/>
              <a:gd name="connsiteY6-42" fmla="*/ 542988 h 1449830"/>
              <a:gd name="connsiteX0-43" fmla="*/ 20286 w 1445226"/>
              <a:gd name="connsiteY0-44" fmla="*/ 542988 h 1449830"/>
              <a:gd name="connsiteX1-45" fmla="*/ 104106 w 1445226"/>
              <a:gd name="connsiteY1-46" fmla="*/ 116268 h 1449830"/>
              <a:gd name="connsiteX2-47" fmla="*/ 523206 w 1445226"/>
              <a:gd name="connsiteY2-48" fmla="*/ 17208 h 1449830"/>
              <a:gd name="connsiteX3-49" fmla="*/ 1445226 w 1445226"/>
              <a:gd name="connsiteY3-50" fmla="*/ 405828 h 1449830"/>
              <a:gd name="connsiteX4-51" fmla="*/ 523206 w 1445226"/>
              <a:gd name="connsiteY4-52" fmla="*/ 497268 h 1449830"/>
              <a:gd name="connsiteX5-53" fmla="*/ 408906 w 1445226"/>
              <a:gd name="connsiteY5-54" fmla="*/ 1449768 h 1449830"/>
              <a:gd name="connsiteX6-55" fmla="*/ 20286 w 1445226"/>
              <a:gd name="connsiteY6-56" fmla="*/ 542988 h 1449830"/>
              <a:gd name="connsiteX0-57" fmla="*/ 20286 w 1445226"/>
              <a:gd name="connsiteY0-58" fmla="*/ 542988 h 1449830"/>
              <a:gd name="connsiteX1-59" fmla="*/ 104106 w 1445226"/>
              <a:gd name="connsiteY1-60" fmla="*/ 116268 h 1449830"/>
              <a:gd name="connsiteX2-61" fmla="*/ 523206 w 1445226"/>
              <a:gd name="connsiteY2-62" fmla="*/ 17208 h 1449830"/>
              <a:gd name="connsiteX3-63" fmla="*/ 1445226 w 1445226"/>
              <a:gd name="connsiteY3-64" fmla="*/ 405828 h 1449830"/>
              <a:gd name="connsiteX4-65" fmla="*/ 523206 w 1445226"/>
              <a:gd name="connsiteY4-66" fmla="*/ 497268 h 1449830"/>
              <a:gd name="connsiteX5-67" fmla="*/ 408906 w 1445226"/>
              <a:gd name="connsiteY5-68" fmla="*/ 1449768 h 1449830"/>
              <a:gd name="connsiteX6-69" fmla="*/ 20286 w 1445226"/>
              <a:gd name="connsiteY6-70" fmla="*/ 542988 h 1449830"/>
              <a:gd name="connsiteX0-71" fmla="*/ 20286 w 1445226"/>
              <a:gd name="connsiteY0-72" fmla="*/ 542988 h 1449768"/>
              <a:gd name="connsiteX1-73" fmla="*/ 104106 w 1445226"/>
              <a:gd name="connsiteY1-74" fmla="*/ 116268 h 1449768"/>
              <a:gd name="connsiteX2-75" fmla="*/ 523206 w 1445226"/>
              <a:gd name="connsiteY2-76" fmla="*/ 17208 h 1449768"/>
              <a:gd name="connsiteX3-77" fmla="*/ 1445226 w 1445226"/>
              <a:gd name="connsiteY3-78" fmla="*/ 405828 h 1449768"/>
              <a:gd name="connsiteX4-79" fmla="*/ 523206 w 1445226"/>
              <a:gd name="connsiteY4-80" fmla="*/ 497268 h 1449768"/>
              <a:gd name="connsiteX5-81" fmla="*/ 408906 w 1445226"/>
              <a:gd name="connsiteY5-82" fmla="*/ 1449768 h 1449768"/>
              <a:gd name="connsiteX6-83" fmla="*/ 20286 w 1445226"/>
              <a:gd name="connsiteY6-84" fmla="*/ 542988 h 1449768"/>
              <a:gd name="connsiteX0-85" fmla="*/ 20286 w 1445226"/>
              <a:gd name="connsiteY0-86" fmla="*/ 542988 h 1449768"/>
              <a:gd name="connsiteX1-87" fmla="*/ 104106 w 1445226"/>
              <a:gd name="connsiteY1-88" fmla="*/ 116268 h 1449768"/>
              <a:gd name="connsiteX2-89" fmla="*/ 523206 w 1445226"/>
              <a:gd name="connsiteY2-90" fmla="*/ 17208 h 1449768"/>
              <a:gd name="connsiteX3-91" fmla="*/ 1445226 w 1445226"/>
              <a:gd name="connsiteY3-92" fmla="*/ 405828 h 1449768"/>
              <a:gd name="connsiteX4-93" fmla="*/ 523206 w 1445226"/>
              <a:gd name="connsiteY4-94" fmla="*/ 497268 h 1449768"/>
              <a:gd name="connsiteX5-95" fmla="*/ 408906 w 1445226"/>
              <a:gd name="connsiteY5-96" fmla="*/ 1449768 h 1449768"/>
              <a:gd name="connsiteX6-97" fmla="*/ 20286 w 1445226"/>
              <a:gd name="connsiteY6-98" fmla="*/ 542988 h 1449768"/>
              <a:gd name="connsiteX0-99" fmla="*/ 20286 w 1445226"/>
              <a:gd name="connsiteY0-100" fmla="*/ 542988 h 1449768"/>
              <a:gd name="connsiteX1-101" fmla="*/ 104106 w 1445226"/>
              <a:gd name="connsiteY1-102" fmla="*/ 116268 h 1449768"/>
              <a:gd name="connsiteX2-103" fmla="*/ 523206 w 1445226"/>
              <a:gd name="connsiteY2-104" fmla="*/ 17208 h 1449768"/>
              <a:gd name="connsiteX3-105" fmla="*/ 1445226 w 1445226"/>
              <a:gd name="connsiteY3-106" fmla="*/ 405828 h 1449768"/>
              <a:gd name="connsiteX4-107" fmla="*/ 523206 w 1445226"/>
              <a:gd name="connsiteY4-108" fmla="*/ 497268 h 1449768"/>
              <a:gd name="connsiteX5-109" fmla="*/ 408906 w 1445226"/>
              <a:gd name="connsiteY5-110" fmla="*/ 1449768 h 1449768"/>
              <a:gd name="connsiteX6-111" fmla="*/ 20286 w 1445226"/>
              <a:gd name="connsiteY6-112" fmla="*/ 542988 h 1449768"/>
              <a:gd name="connsiteX0-113" fmla="*/ 20286 w 1445226"/>
              <a:gd name="connsiteY0-114" fmla="*/ 542988 h 1449768"/>
              <a:gd name="connsiteX1-115" fmla="*/ 104106 w 1445226"/>
              <a:gd name="connsiteY1-116" fmla="*/ 116268 h 1449768"/>
              <a:gd name="connsiteX2-117" fmla="*/ 523206 w 1445226"/>
              <a:gd name="connsiteY2-118" fmla="*/ 17208 h 1449768"/>
              <a:gd name="connsiteX3-119" fmla="*/ 1445226 w 1445226"/>
              <a:gd name="connsiteY3-120" fmla="*/ 405828 h 1449768"/>
              <a:gd name="connsiteX4-121" fmla="*/ 523206 w 1445226"/>
              <a:gd name="connsiteY4-122" fmla="*/ 497268 h 1449768"/>
              <a:gd name="connsiteX5-123" fmla="*/ 408906 w 1445226"/>
              <a:gd name="connsiteY5-124" fmla="*/ 1449768 h 1449768"/>
              <a:gd name="connsiteX6-125" fmla="*/ 20286 w 1445226"/>
              <a:gd name="connsiteY6-126" fmla="*/ 542988 h 1449768"/>
              <a:gd name="connsiteX0-127" fmla="*/ 20286 w 1445226"/>
              <a:gd name="connsiteY0-128" fmla="*/ 542988 h 1449768"/>
              <a:gd name="connsiteX1-129" fmla="*/ 104106 w 1445226"/>
              <a:gd name="connsiteY1-130" fmla="*/ 116268 h 1449768"/>
              <a:gd name="connsiteX2-131" fmla="*/ 523206 w 1445226"/>
              <a:gd name="connsiteY2-132" fmla="*/ 17208 h 1449768"/>
              <a:gd name="connsiteX3-133" fmla="*/ 1445226 w 1445226"/>
              <a:gd name="connsiteY3-134" fmla="*/ 405828 h 1449768"/>
              <a:gd name="connsiteX4-135" fmla="*/ 523206 w 1445226"/>
              <a:gd name="connsiteY4-136" fmla="*/ 497268 h 1449768"/>
              <a:gd name="connsiteX5-137" fmla="*/ 408906 w 1445226"/>
              <a:gd name="connsiteY5-138" fmla="*/ 1449768 h 1449768"/>
              <a:gd name="connsiteX6-139" fmla="*/ 20286 w 1445226"/>
              <a:gd name="connsiteY6-140" fmla="*/ 542988 h 1449768"/>
              <a:gd name="connsiteX0-141" fmla="*/ 20286 w 1445226"/>
              <a:gd name="connsiteY0-142" fmla="*/ 542988 h 1449768"/>
              <a:gd name="connsiteX1-143" fmla="*/ 104106 w 1445226"/>
              <a:gd name="connsiteY1-144" fmla="*/ 116268 h 1449768"/>
              <a:gd name="connsiteX2-145" fmla="*/ 523206 w 1445226"/>
              <a:gd name="connsiteY2-146" fmla="*/ 17208 h 1449768"/>
              <a:gd name="connsiteX3-147" fmla="*/ 1445226 w 1445226"/>
              <a:gd name="connsiteY3-148" fmla="*/ 405828 h 1449768"/>
              <a:gd name="connsiteX4-149" fmla="*/ 523206 w 1445226"/>
              <a:gd name="connsiteY4-150" fmla="*/ 497268 h 1449768"/>
              <a:gd name="connsiteX5-151" fmla="*/ 408906 w 1445226"/>
              <a:gd name="connsiteY5-152" fmla="*/ 1449768 h 1449768"/>
              <a:gd name="connsiteX6-153" fmla="*/ 20286 w 1445226"/>
              <a:gd name="connsiteY6-154" fmla="*/ 542988 h 1449768"/>
              <a:gd name="connsiteX0-155" fmla="*/ 20286 w 1445226"/>
              <a:gd name="connsiteY0-156" fmla="*/ 542988 h 1449768"/>
              <a:gd name="connsiteX1-157" fmla="*/ 104106 w 1445226"/>
              <a:gd name="connsiteY1-158" fmla="*/ 116268 h 1449768"/>
              <a:gd name="connsiteX2-159" fmla="*/ 523206 w 1445226"/>
              <a:gd name="connsiteY2-160" fmla="*/ 17208 h 1449768"/>
              <a:gd name="connsiteX3-161" fmla="*/ 1445226 w 1445226"/>
              <a:gd name="connsiteY3-162" fmla="*/ 405828 h 1449768"/>
              <a:gd name="connsiteX4-163" fmla="*/ 523206 w 1445226"/>
              <a:gd name="connsiteY4-164" fmla="*/ 497268 h 1449768"/>
              <a:gd name="connsiteX5-165" fmla="*/ 408906 w 1445226"/>
              <a:gd name="connsiteY5-166" fmla="*/ 1449768 h 1449768"/>
              <a:gd name="connsiteX6-167" fmla="*/ 20286 w 1445226"/>
              <a:gd name="connsiteY6-168" fmla="*/ 542988 h 14497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5226" h="1449768">
                <a:moveTo>
                  <a:pt x="20286" y="542988"/>
                </a:moveTo>
                <a:cubicBezTo>
                  <a:pt x="-30514" y="320738"/>
                  <a:pt x="20286" y="203898"/>
                  <a:pt x="104106" y="116268"/>
                </a:cubicBezTo>
                <a:cubicBezTo>
                  <a:pt x="187926" y="28638"/>
                  <a:pt x="299686" y="-31052"/>
                  <a:pt x="523206" y="17208"/>
                </a:cubicBezTo>
                <a:cubicBezTo>
                  <a:pt x="746726" y="65468"/>
                  <a:pt x="1445226" y="325818"/>
                  <a:pt x="1445226" y="405828"/>
                </a:cubicBezTo>
                <a:cubicBezTo>
                  <a:pt x="1087086" y="310578"/>
                  <a:pt x="726406" y="292798"/>
                  <a:pt x="523206" y="497268"/>
                </a:cubicBezTo>
                <a:cubicBezTo>
                  <a:pt x="320006" y="701738"/>
                  <a:pt x="332706" y="1129728"/>
                  <a:pt x="408906" y="1449768"/>
                </a:cubicBezTo>
                <a:cubicBezTo>
                  <a:pt x="340326" y="1289748"/>
                  <a:pt x="71086" y="765238"/>
                  <a:pt x="20286" y="542988"/>
                </a:cubicBezTo>
                <a:close/>
              </a:path>
            </a:pathLst>
          </a:custGeom>
          <a:gradFill flip="none" rotWithShape="1">
            <a:gsLst>
              <a:gs pos="10000">
                <a:schemeClr val="bg1">
                  <a:lumMod val="85000"/>
                </a:schemeClr>
              </a:gs>
              <a:gs pos="42000">
                <a:srgbClr val="FBFBFB"/>
              </a:gs>
              <a:gs pos="51000">
                <a:srgbClr val="F8F8F8"/>
              </a:gs>
              <a:gs pos="87000">
                <a:schemeClr val="bg1">
                  <a:lumMod val="85000"/>
                </a:schemeClr>
              </a:gs>
            </a:gsLst>
            <a:lin ang="8100000" scaled="1"/>
            <a:tileRect/>
          </a:gradFill>
          <a:ln>
            <a:noFill/>
          </a:ln>
          <a:effectLst>
            <a:outerShdw blurRad="444500" dist="152400" dir="2700000" sx="92000" sy="92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10800000" flipV="1">
            <a:off x="7339105" y="1428554"/>
            <a:ext cx="896412" cy="899229"/>
          </a:xfrm>
          <a:custGeom>
            <a:avLst/>
            <a:gdLst>
              <a:gd name="connsiteX0" fmla="*/ 16243 w 1464100"/>
              <a:gd name="connsiteY0" fmla="*/ 562479 h 1476922"/>
              <a:gd name="connsiteX1" fmla="*/ 122923 w 1464100"/>
              <a:gd name="connsiteY1" fmla="*/ 143379 h 1476922"/>
              <a:gd name="connsiteX2" fmla="*/ 496303 w 1464100"/>
              <a:gd name="connsiteY2" fmla="*/ 13839 h 1476922"/>
              <a:gd name="connsiteX3" fmla="*/ 1464043 w 1464100"/>
              <a:gd name="connsiteY3" fmla="*/ 432939 h 1476922"/>
              <a:gd name="connsiteX4" fmla="*/ 542023 w 1464100"/>
              <a:gd name="connsiteY4" fmla="*/ 524379 h 1476922"/>
              <a:gd name="connsiteX5" fmla="*/ 427723 w 1464100"/>
              <a:gd name="connsiteY5" fmla="*/ 1476879 h 1476922"/>
              <a:gd name="connsiteX6" fmla="*/ 16243 w 1464100"/>
              <a:gd name="connsiteY6" fmla="*/ 562479 h 1476922"/>
              <a:gd name="connsiteX0-1" fmla="*/ 29819 w 1477676"/>
              <a:gd name="connsiteY0-2" fmla="*/ 569393 h 1483836"/>
              <a:gd name="connsiteX1-3" fmla="*/ 136499 w 1477676"/>
              <a:gd name="connsiteY1-4" fmla="*/ 150293 h 1483836"/>
              <a:gd name="connsiteX2-5" fmla="*/ 509879 w 1477676"/>
              <a:gd name="connsiteY2-6" fmla="*/ 20753 h 1483836"/>
              <a:gd name="connsiteX3-7" fmla="*/ 1477619 w 1477676"/>
              <a:gd name="connsiteY3-8" fmla="*/ 439853 h 1483836"/>
              <a:gd name="connsiteX4-9" fmla="*/ 555599 w 1477676"/>
              <a:gd name="connsiteY4-10" fmla="*/ 531293 h 1483836"/>
              <a:gd name="connsiteX5-11" fmla="*/ 441299 w 1477676"/>
              <a:gd name="connsiteY5-12" fmla="*/ 1483793 h 1483836"/>
              <a:gd name="connsiteX6-13" fmla="*/ 29819 w 1477676"/>
              <a:gd name="connsiteY6-14" fmla="*/ 569393 h 1483836"/>
              <a:gd name="connsiteX0-15" fmla="*/ 17161 w 1464961"/>
              <a:gd name="connsiteY0-16" fmla="*/ 535197 h 1449640"/>
              <a:gd name="connsiteX1-17" fmla="*/ 123841 w 1464961"/>
              <a:gd name="connsiteY1-18" fmla="*/ 116097 h 1449640"/>
              <a:gd name="connsiteX2-19" fmla="*/ 542941 w 1464961"/>
              <a:gd name="connsiteY2-20" fmla="*/ 17037 h 1449640"/>
              <a:gd name="connsiteX3-21" fmla="*/ 1464961 w 1464961"/>
              <a:gd name="connsiteY3-22" fmla="*/ 405657 h 1449640"/>
              <a:gd name="connsiteX4-23" fmla="*/ 542941 w 1464961"/>
              <a:gd name="connsiteY4-24" fmla="*/ 497097 h 1449640"/>
              <a:gd name="connsiteX5-25" fmla="*/ 428641 w 1464961"/>
              <a:gd name="connsiteY5-26" fmla="*/ 1449597 h 1449640"/>
              <a:gd name="connsiteX6-27" fmla="*/ 17161 w 1464961"/>
              <a:gd name="connsiteY6-28" fmla="*/ 535197 h 1449640"/>
              <a:gd name="connsiteX0-29" fmla="*/ 20286 w 1445226"/>
              <a:gd name="connsiteY0-30" fmla="*/ 542988 h 1449830"/>
              <a:gd name="connsiteX1-31" fmla="*/ 104106 w 1445226"/>
              <a:gd name="connsiteY1-32" fmla="*/ 116268 h 1449830"/>
              <a:gd name="connsiteX2-33" fmla="*/ 523206 w 1445226"/>
              <a:gd name="connsiteY2-34" fmla="*/ 17208 h 1449830"/>
              <a:gd name="connsiteX3-35" fmla="*/ 1445226 w 1445226"/>
              <a:gd name="connsiteY3-36" fmla="*/ 405828 h 1449830"/>
              <a:gd name="connsiteX4-37" fmla="*/ 523206 w 1445226"/>
              <a:gd name="connsiteY4-38" fmla="*/ 497268 h 1449830"/>
              <a:gd name="connsiteX5-39" fmla="*/ 408906 w 1445226"/>
              <a:gd name="connsiteY5-40" fmla="*/ 1449768 h 1449830"/>
              <a:gd name="connsiteX6-41" fmla="*/ 20286 w 1445226"/>
              <a:gd name="connsiteY6-42" fmla="*/ 542988 h 1449830"/>
              <a:gd name="connsiteX0-43" fmla="*/ 20286 w 1445226"/>
              <a:gd name="connsiteY0-44" fmla="*/ 542988 h 1449830"/>
              <a:gd name="connsiteX1-45" fmla="*/ 104106 w 1445226"/>
              <a:gd name="connsiteY1-46" fmla="*/ 116268 h 1449830"/>
              <a:gd name="connsiteX2-47" fmla="*/ 523206 w 1445226"/>
              <a:gd name="connsiteY2-48" fmla="*/ 17208 h 1449830"/>
              <a:gd name="connsiteX3-49" fmla="*/ 1445226 w 1445226"/>
              <a:gd name="connsiteY3-50" fmla="*/ 405828 h 1449830"/>
              <a:gd name="connsiteX4-51" fmla="*/ 523206 w 1445226"/>
              <a:gd name="connsiteY4-52" fmla="*/ 497268 h 1449830"/>
              <a:gd name="connsiteX5-53" fmla="*/ 408906 w 1445226"/>
              <a:gd name="connsiteY5-54" fmla="*/ 1449768 h 1449830"/>
              <a:gd name="connsiteX6-55" fmla="*/ 20286 w 1445226"/>
              <a:gd name="connsiteY6-56" fmla="*/ 542988 h 1449830"/>
              <a:gd name="connsiteX0-57" fmla="*/ 20286 w 1445226"/>
              <a:gd name="connsiteY0-58" fmla="*/ 542988 h 1449830"/>
              <a:gd name="connsiteX1-59" fmla="*/ 104106 w 1445226"/>
              <a:gd name="connsiteY1-60" fmla="*/ 116268 h 1449830"/>
              <a:gd name="connsiteX2-61" fmla="*/ 523206 w 1445226"/>
              <a:gd name="connsiteY2-62" fmla="*/ 17208 h 1449830"/>
              <a:gd name="connsiteX3-63" fmla="*/ 1445226 w 1445226"/>
              <a:gd name="connsiteY3-64" fmla="*/ 405828 h 1449830"/>
              <a:gd name="connsiteX4-65" fmla="*/ 523206 w 1445226"/>
              <a:gd name="connsiteY4-66" fmla="*/ 497268 h 1449830"/>
              <a:gd name="connsiteX5-67" fmla="*/ 408906 w 1445226"/>
              <a:gd name="connsiteY5-68" fmla="*/ 1449768 h 1449830"/>
              <a:gd name="connsiteX6-69" fmla="*/ 20286 w 1445226"/>
              <a:gd name="connsiteY6-70" fmla="*/ 542988 h 1449830"/>
              <a:gd name="connsiteX0-71" fmla="*/ 20286 w 1445226"/>
              <a:gd name="connsiteY0-72" fmla="*/ 542988 h 1449768"/>
              <a:gd name="connsiteX1-73" fmla="*/ 104106 w 1445226"/>
              <a:gd name="connsiteY1-74" fmla="*/ 116268 h 1449768"/>
              <a:gd name="connsiteX2-75" fmla="*/ 523206 w 1445226"/>
              <a:gd name="connsiteY2-76" fmla="*/ 17208 h 1449768"/>
              <a:gd name="connsiteX3-77" fmla="*/ 1445226 w 1445226"/>
              <a:gd name="connsiteY3-78" fmla="*/ 405828 h 1449768"/>
              <a:gd name="connsiteX4-79" fmla="*/ 523206 w 1445226"/>
              <a:gd name="connsiteY4-80" fmla="*/ 497268 h 1449768"/>
              <a:gd name="connsiteX5-81" fmla="*/ 408906 w 1445226"/>
              <a:gd name="connsiteY5-82" fmla="*/ 1449768 h 1449768"/>
              <a:gd name="connsiteX6-83" fmla="*/ 20286 w 1445226"/>
              <a:gd name="connsiteY6-84" fmla="*/ 542988 h 1449768"/>
              <a:gd name="connsiteX0-85" fmla="*/ 20286 w 1445226"/>
              <a:gd name="connsiteY0-86" fmla="*/ 542988 h 1449768"/>
              <a:gd name="connsiteX1-87" fmla="*/ 104106 w 1445226"/>
              <a:gd name="connsiteY1-88" fmla="*/ 116268 h 1449768"/>
              <a:gd name="connsiteX2-89" fmla="*/ 523206 w 1445226"/>
              <a:gd name="connsiteY2-90" fmla="*/ 17208 h 1449768"/>
              <a:gd name="connsiteX3-91" fmla="*/ 1445226 w 1445226"/>
              <a:gd name="connsiteY3-92" fmla="*/ 405828 h 1449768"/>
              <a:gd name="connsiteX4-93" fmla="*/ 523206 w 1445226"/>
              <a:gd name="connsiteY4-94" fmla="*/ 497268 h 1449768"/>
              <a:gd name="connsiteX5-95" fmla="*/ 408906 w 1445226"/>
              <a:gd name="connsiteY5-96" fmla="*/ 1449768 h 1449768"/>
              <a:gd name="connsiteX6-97" fmla="*/ 20286 w 1445226"/>
              <a:gd name="connsiteY6-98" fmla="*/ 542988 h 1449768"/>
              <a:gd name="connsiteX0-99" fmla="*/ 20286 w 1445226"/>
              <a:gd name="connsiteY0-100" fmla="*/ 542988 h 1449768"/>
              <a:gd name="connsiteX1-101" fmla="*/ 104106 w 1445226"/>
              <a:gd name="connsiteY1-102" fmla="*/ 116268 h 1449768"/>
              <a:gd name="connsiteX2-103" fmla="*/ 523206 w 1445226"/>
              <a:gd name="connsiteY2-104" fmla="*/ 17208 h 1449768"/>
              <a:gd name="connsiteX3-105" fmla="*/ 1445226 w 1445226"/>
              <a:gd name="connsiteY3-106" fmla="*/ 405828 h 1449768"/>
              <a:gd name="connsiteX4-107" fmla="*/ 523206 w 1445226"/>
              <a:gd name="connsiteY4-108" fmla="*/ 497268 h 1449768"/>
              <a:gd name="connsiteX5-109" fmla="*/ 408906 w 1445226"/>
              <a:gd name="connsiteY5-110" fmla="*/ 1449768 h 1449768"/>
              <a:gd name="connsiteX6-111" fmla="*/ 20286 w 1445226"/>
              <a:gd name="connsiteY6-112" fmla="*/ 542988 h 1449768"/>
              <a:gd name="connsiteX0-113" fmla="*/ 20286 w 1445226"/>
              <a:gd name="connsiteY0-114" fmla="*/ 542988 h 1449768"/>
              <a:gd name="connsiteX1-115" fmla="*/ 104106 w 1445226"/>
              <a:gd name="connsiteY1-116" fmla="*/ 116268 h 1449768"/>
              <a:gd name="connsiteX2-117" fmla="*/ 523206 w 1445226"/>
              <a:gd name="connsiteY2-118" fmla="*/ 17208 h 1449768"/>
              <a:gd name="connsiteX3-119" fmla="*/ 1445226 w 1445226"/>
              <a:gd name="connsiteY3-120" fmla="*/ 405828 h 1449768"/>
              <a:gd name="connsiteX4-121" fmla="*/ 523206 w 1445226"/>
              <a:gd name="connsiteY4-122" fmla="*/ 497268 h 1449768"/>
              <a:gd name="connsiteX5-123" fmla="*/ 408906 w 1445226"/>
              <a:gd name="connsiteY5-124" fmla="*/ 1449768 h 1449768"/>
              <a:gd name="connsiteX6-125" fmla="*/ 20286 w 1445226"/>
              <a:gd name="connsiteY6-126" fmla="*/ 542988 h 1449768"/>
              <a:gd name="connsiteX0-127" fmla="*/ 20286 w 1445226"/>
              <a:gd name="connsiteY0-128" fmla="*/ 542988 h 1449768"/>
              <a:gd name="connsiteX1-129" fmla="*/ 104106 w 1445226"/>
              <a:gd name="connsiteY1-130" fmla="*/ 116268 h 1449768"/>
              <a:gd name="connsiteX2-131" fmla="*/ 523206 w 1445226"/>
              <a:gd name="connsiteY2-132" fmla="*/ 17208 h 1449768"/>
              <a:gd name="connsiteX3-133" fmla="*/ 1445226 w 1445226"/>
              <a:gd name="connsiteY3-134" fmla="*/ 405828 h 1449768"/>
              <a:gd name="connsiteX4-135" fmla="*/ 523206 w 1445226"/>
              <a:gd name="connsiteY4-136" fmla="*/ 497268 h 1449768"/>
              <a:gd name="connsiteX5-137" fmla="*/ 408906 w 1445226"/>
              <a:gd name="connsiteY5-138" fmla="*/ 1449768 h 1449768"/>
              <a:gd name="connsiteX6-139" fmla="*/ 20286 w 1445226"/>
              <a:gd name="connsiteY6-140" fmla="*/ 542988 h 1449768"/>
              <a:gd name="connsiteX0-141" fmla="*/ 20286 w 1445226"/>
              <a:gd name="connsiteY0-142" fmla="*/ 542988 h 1449768"/>
              <a:gd name="connsiteX1-143" fmla="*/ 104106 w 1445226"/>
              <a:gd name="connsiteY1-144" fmla="*/ 116268 h 1449768"/>
              <a:gd name="connsiteX2-145" fmla="*/ 523206 w 1445226"/>
              <a:gd name="connsiteY2-146" fmla="*/ 17208 h 1449768"/>
              <a:gd name="connsiteX3-147" fmla="*/ 1445226 w 1445226"/>
              <a:gd name="connsiteY3-148" fmla="*/ 405828 h 1449768"/>
              <a:gd name="connsiteX4-149" fmla="*/ 523206 w 1445226"/>
              <a:gd name="connsiteY4-150" fmla="*/ 497268 h 1449768"/>
              <a:gd name="connsiteX5-151" fmla="*/ 408906 w 1445226"/>
              <a:gd name="connsiteY5-152" fmla="*/ 1449768 h 1449768"/>
              <a:gd name="connsiteX6-153" fmla="*/ 20286 w 1445226"/>
              <a:gd name="connsiteY6-154" fmla="*/ 542988 h 1449768"/>
              <a:gd name="connsiteX0-155" fmla="*/ 20286 w 1445226"/>
              <a:gd name="connsiteY0-156" fmla="*/ 542988 h 1449768"/>
              <a:gd name="connsiteX1-157" fmla="*/ 104106 w 1445226"/>
              <a:gd name="connsiteY1-158" fmla="*/ 116268 h 1449768"/>
              <a:gd name="connsiteX2-159" fmla="*/ 523206 w 1445226"/>
              <a:gd name="connsiteY2-160" fmla="*/ 17208 h 1449768"/>
              <a:gd name="connsiteX3-161" fmla="*/ 1445226 w 1445226"/>
              <a:gd name="connsiteY3-162" fmla="*/ 405828 h 1449768"/>
              <a:gd name="connsiteX4-163" fmla="*/ 523206 w 1445226"/>
              <a:gd name="connsiteY4-164" fmla="*/ 497268 h 1449768"/>
              <a:gd name="connsiteX5-165" fmla="*/ 408906 w 1445226"/>
              <a:gd name="connsiteY5-166" fmla="*/ 1449768 h 1449768"/>
              <a:gd name="connsiteX6-167" fmla="*/ 20286 w 1445226"/>
              <a:gd name="connsiteY6-168" fmla="*/ 542988 h 14497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5226" h="1449768">
                <a:moveTo>
                  <a:pt x="20286" y="542988"/>
                </a:moveTo>
                <a:cubicBezTo>
                  <a:pt x="-30514" y="320738"/>
                  <a:pt x="20286" y="203898"/>
                  <a:pt x="104106" y="116268"/>
                </a:cubicBezTo>
                <a:cubicBezTo>
                  <a:pt x="187926" y="28638"/>
                  <a:pt x="299686" y="-31052"/>
                  <a:pt x="523206" y="17208"/>
                </a:cubicBezTo>
                <a:cubicBezTo>
                  <a:pt x="746726" y="65468"/>
                  <a:pt x="1445226" y="325818"/>
                  <a:pt x="1445226" y="405828"/>
                </a:cubicBezTo>
                <a:cubicBezTo>
                  <a:pt x="1087086" y="310578"/>
                  <a:pt x="726406" y="292798"/>
                  <a:pt x="523206" y="497268"/>
                </a:cubicBezTo>
                <a:cubicBezTo>
                  <a:pt x="320006" y="701738"/>
                  <a:pt x="332706" y="1129728"/>
                  <a:pt x="408906" y="1449768"/>
                </a:cubicBezTo>
                <a:cubicBezTo>
                  <a:pt x="340326" y="1289748"/>
                  <a:pt x="71086" y="765238"/>
                  <a:pt x="20286" y="542988"/>
                </a:cubicBezTo>
                <a:close/>
              </a:path>
            </a:pathLst>
          </a:custGeom>
          <a:gradFill flip="none" rotWithShape="1">
            <a:gsLst>
              <a:gs pos="10000">
                <a:schemeClr val="bg1">
                  <a:lumMod val="85000"/>
                </a:schemeClr>
              </a:gs>
              <a:gs pos="42000">
                <a:srgbClr val="FBFBFB"/>
              </a:gs>
              <a:gs pos="51000">
                <a:srgbClr val="F8F8F8"/>
              </a:gs>
              <a:gs pos="87000">
                <a:schemeClr val="bg1">
                  <a:lumMod val="85000"/>
                </a:schemeClr>
              </a:gs>
            </a:gsLst>
            <a:lin ang="8100000" scaled="1"/>
            <a:tileRect/>
          </a:gradFill>
          <a:ln>
            <a:noFill/>
          </a:ln>
          <a:effectLst>
            <a:outerShdw blurRad="444500" dist="152400" dir="2700000" sx="92000" sy="92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77"/>
          <p:cNvSpPr>
            <a:spLocks noEditPoints="1"/>
          </p:cNvSpPr>
          <p:nvPr/>
        </p:nvSpPr>
        <p:spPr bwMode="auto">
          <a:xfrm>
            <a:off x="5740269" y="2694165"/>
            <a:ext cx="1103863" cy="1247843"/>
          </a:xfrm>
          <a:custGeom>
            <a:avLst/>
            <a:gdLst>
              <a:gd name="T0" fmla="*/ 127 w 275"/>
              <a:gd name="T1" fmla="*/ 53 h 311"/>
              <a:gd name="T2" fmla="*/ 132 w 275"/>
              <a:gd name="T3" fmla="*/ 37 h 311"/>
              <a:gd name="T4" fmla="*/ 138 w 275"/>
              <a:gd name="T5" fmla="*/ 0 h 311"/>
              <a:gd name="T6" fmla="*/ 143 w 275"/>
              <a:gd name="T7" fmla="*/ 37 h 311"/>
              <a:gd name="T8" fmla="*/ 148 w 275"/>
              <a:gd name="T9" fmla="*/ 53 h 311"/>
              <a:gd name="T10" fmla="*/ 3 w 275"/>
              <a:gd name="T11" fmla="*/ 77 h 311"/>
              <a:gd name="T12" fmla="*/ 38 w 275"/>
              <a:gd name="T13" fmla="*/ 91 h 311"/>
              <a:gd name="T14" fmla="*/ 55 w 275"/>
              <a:gd name="T15" fmla="*/ 95 h 311"/>
              <a:gd name="T16" fmla="*/ 44 w 275"/>
              <a:gd name="T17" fmla="*/ 113 h 311"/>
              <a:gd name="T18" fmla="*/ 32 w 275"/>
              <a:gd name="T19" fmla="*/ 101 h 311"/>
              <a:gd name="T20" fmla="*/ 3 w 275"/>
              <a:gd name="T21" fmla="*/ 77 h 311"/>
              <a:gd name="T22" fmla="*/ 221 w 275"/>
              <a:gd name="T23" fmla="*/ 95 h 311"/>
              <a:gd name="T24" fmla="*/ 237 w 275"/>
              <a:gd name="T25" fmla="*/ 91 h 311"/>
              <a:gd name="T26" fmla="*/ 272 w 275"/>
              <a:gd name="T27" fmla="*/ 78 h 311"/>
              <a:gd name="T28" fmla="*/ 243 w 275"/>
              <a:gd name="T29" fmla="*/ 101 h 311"/>
              <a:gd name="T30" fmla="*/ 231 w 275"/>
              <a:gd name="T31" fmla="*/ 113 h 311"/>
              <a:gd name="T32" fmla="*/ 55 w 275"/>
              <a:gd name="T33" fmla="*/ 215 h 311"/>
              <a:gd name="T34" fmla="*/ 38 w 275"/>
              <a:gd name="T35" fmla="*/ 219 h 311"/>
              <a:gd name="T36" fmla="*/ 3 w 275"/>
              <a:gd name="T37" fmla="*/ 233 h 311"/>
              <a:gd name="T38" fmla="*/ 32 w 275"/>
              <a:gd name="T39" fmla="*/ 209 h 311"/>
              <a:gd name="T40" fmla="*/ 44 w 275"/>
              <a:gd name="T41" fmla="*/ 197 h 311"/>
              <a:gd name="T42" fmla="*/ 186 w 275"/>
              <a:gd name="T43" fmla="*/ 139 h 311"/>
              <a:gd name="T44" fmla="*/ 161 w 275"/>
              <a:gd name="T45" fmla="*/ 130 h 311"/>
              <a:gd name="T46" fmla="*/ 148 w 275"/>
              <a:gd name="T47" fmla="*/ 122 h 311"/>
              <a:gd name="T48" fmla="*/ 138 w 275"/>
              <a:gd name="T49" fmla="*/ 104 h 311"/>
              <a:gd name="T50" fmla="*/ 127 w 275"/>
              <a:gd name="T51" fmla="*/ 122 h 311"/>
              <a:gd name="T52" fmla="*/ 99 w 275"/>
              <a:gd name="T53" fmla="*/ 121 h 311"/>
              <a:gd name="T54" fmla="*/ 89 w 275"/>
              <a:gd name="T55" fmla="*/ 139 h 311"/>
              <a:gd name="T56" fmla="*/ 104 w 275"/>
              <a:gd name="T57" fmla="*/ 163 h 311"/>
              <a:gd name="T58" fmla="*/ 99 w 275"/>
              <a:gd name="T59" fmla="*/ 189 h 311"/>
              <a:gd name="T60" fmla="*/ 119 w 275"/>
              <a:gd name="T61" fmla="*/ 185 h 311"/>
              <a:gd name="T62" fmla="*/ 127 w 275"/>
              <a:gd name="T63" fmla="*/ 206 h 311"/>
              <a:gd name="T64" fmla="*/ 148 w 275"/>
              <a:gd name="T65" fmla="*/ 205 h 311"/>
              <a:gd name="T66" fmla="*/ 161 w 275"/>
              <a:gd name="T67" fmla="*/ 181 h 311"/>
              <a:gd name="T68" fmla="*/ 181 w 275"/>
              <a:gd name="T69" fmla="*/ 183 h 311"/>
              <a:gd name="T70" fmla="*/ 172 w 275"/>
              <a:gd name="T71" fmla="*/ 163 h 311"/>
              <a:gd name="T72" fmla="*/ 156 w 275"/>
              <a:gd name="T73" fmla="*/ 167 h 311"/>
              <a:gd name="T74" fmla="*/ 126 w 275"/>
              <a:gd name="T75" fmla="*/ 174 h 311"/>
              <a:gd name="T76" fmla="*/ 119 w 275"/>
              <a:gd name="T77" fmla="*/ 144 h 311"/>
              <a:gd name="T78" fmla="*/ 149 w 275"/>
              <a:gd name="T79" fmla="*/ 137 h 311"/>
              <a:gd name="T80" fmla="*/ 156 w 275"/>
              <a:gd name="T81" fmla="*/ 167 h 311"/>
              <a:gd name="T82" fmla="*/ 148 w 275"/>
              <a:gd name="T83" fmla="*/ 257 h 311"/>
              <a:gd name="T84" fmla="*/ 143 w 275"/>
              <a:gd name="T85" fmla="*/ 274 h 311"/>
              <a:gd name="T86" fmla="*/ 137 w 275"/>
              <a:gd name="T87" fmla="*/ 311 h 311"/>
              <a:gd name="T88" fmla="*/ 132 w 275"/>
              <a:gd name="T89" fmla="*/ 274 h 311"/>
              <a:gd name="T90" fmla="*/ 127 w 275"/>
              <a:gd name="T91" fmla="*/ 257 h 311"/>
              <a:gd name="T92" fmla="*/ 272 w 275"/>
              <a:gd name="T93" fmla="*/ 233 h 311"/>
              <a:gd name="T94" fmla="*/ 237 w 275"/>
              <a:gd name="T95" fmla="*/ 219 h 311"/>
              <a:gd name="T96" fmla="*/ 221 w 275"/>
              <a:gd name="T97" fmla="*/ 215 h 311"/>
              <a:gd name="T98" fmla="*/ 231 w 275"/>
              <a:gd name="T99" fmla="*/ 197 h 311"/>
              <a:gd name="T100" fmla="*/ 243 w 275"/>
              <a:gd name="T101" fmla="*/ 209 h 311"/>
              <a:gd name="T102" fmla="*/ 272 w 275"/>
              <a:gd name="T103" fmla="*/ 233 h 311"/>
              <a:gd name="T104" fmla="*/ 61 w 275"/>
              <a:gd name="T105" fmla="*/ 107 h 311"/>
              <a:gd name="T106" fmla="*/ 215 w 275"/>
              <a:gd name="T107" fmla="*/ 204 h 311"/>
              <a:gd name="T108" fmla="*/ 191 w 275"/>
              <a:gd name="T109" fmla="*/ 189 h 311"/>
              <a:gd name="T110" fmla="*/ 104 w 275"/>
              <a:gd name="T111" fmla="*/ 208 h 311"/>
              <a:gd name="T112" fmla="*/ 85 w 275"/>
              <a:gd name="T113" fmla="*/ 122 h 311"/>
              <a:gd name="T114" fmla="*/ 171 w 275"/>
              <a:gd name="T115" fmla="*/ 102 h 311"/>
              <a:gd name="T116" fmla="*/ 146 w 275"/>
              <a:gd name="T117" fmla="*/ 161 h 311"/>
              <a:gd name="T118" fmla="*/ 129 w 275"/>
              <a:gd name="T119" fmla="*/ 150 h 311"/>
              <a:gd name="T120" fmla="*/ 146 w 275"/>
              <a:gd name="T121" fmla="*/ 16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 h="311">
                <a:moveTo>
                  <a:pt x="138" y="53"/>
                </a:moveTo>
                <a:cubicBezTo>
                  <a:pt x="134" y="53"/>
                  <a:pt x="131" y="53"/>
                  <a:pt x="127" y="53"/>
                </a:cubicBezTo>
                <a:cubicBezTo>
                  <a:pt x="127" y="46"/>
                  <a:pt x="127" y="46"/>
                  <a:pt x="127" y="46"/>
                </a:cubicBezTo>
                <a:cubicBezTo>
                  <a:pt x="127" y="42"/>
                  <a:pt x="129" y="39"/>
                  <a:pt x="132" y="37"/>
                </a:cubicBezTo>
                <a:cubicBezTo>
                  <a:pt x="130" y="24"/>
                  <a:pt x="128" y="14"/>
                  <a:pt x="128" y="9"/>
                </a:cubicBezTo>
                <a:cubicBezTo>
                  <a:pt x="128" y="4"/>
                  <a:pt x="132" y="0"/>
                  <a:pt x="138" y="0"/>
                </a:cubicBezTo>
                <a:cubicBezTo>
                  <a:pt x="143" y="0"/>
                  <a:pt x="147" y="4"/>
                  <a:pt x="147" y="9"/>
                </a:cubicBezTo>
                <a:cubicBezTo>
                  <a:pt x="147" y="14"/>
                  <a:pt x="145" y="23"/>
                  <a:pt x="143" y="37"/>
                </a:cubicBezTo>
                <a:cubicBezTo>
                  <a:pt x="146" y="39"/>
                  <a:pt x="148" y="42"/>
                  <a:pt x="148" y="46"/>
                </a:cubicBezTo>
                <a:cubicBezTo>
                  <a:pt x="148" y="53"/>
                  <a:pt x="148" y="53"/>
                  <a:pt x="148" y="53"/>
                </a:cubicBezTo>
                <a:cubicBezTo>
                  <a:pt x="145" y="53"/>
                  <a:pt x="141" y="53"/>
                  <a:pt x="138" y="53"/>
                </a:cubicBezTo>
                <a:close/>
                <a:moveTo>
                  <a:pt x="3" y="77"/>
                </a:moveTo>
                <a:cubicBezTo>
                  <a:pt x="6" y="73"/>
                  <a:pt x="11" y="71"/>
                  <a:pt x="16" y="74"/>
                </a:cubicBezTo>
                <a:cubicBezTo>
                  <a:pt x="20" y="76"/>
                  <a:pt x="27" y="82"/>
                  <a:pt x="38" y="91"/>
                </a:cubicBezTo>
                <a:cubicBezTo>
                  <a:pt x="41" y="90"/>
                  <a:pt x="45" y="90"/>
                  <a:pt x="48" y="91"/>
                </a:cubicBezTo>
                <a:cubicBezTo>
                  <a:pt x="55" y="95"/>
                  <a:pt x="55" y="95"/>
                  <a:pt x="55" y="95"/>
                </a:cubicBezTo>
                <a:cubicBezTo>
                  <a:pt x="53" y="97"/>
                  <a:pt x="52" y="99"/>
                  <a:pt x="51" y="101"/>
                </a:cubicBezTo>
                <a:cubicBezTo>
                  <a:pt x="48" y="105"/>
                  <a:pt x="46" y="109"/>
                  <a:pt x="44" y="113"/>
                </a:cubicBezTo>
                <a:cubicBezTo>
                  <a:pt x="37" y="110"/>
                  <a:pt x="37" y="110"/>
                  <a:pt x="37" y="110"/>
                </a:cubicBezTo>
                <a:cubicBezTo>
                  <a:pt x="34" y="108"/>
                  <a:pt x="32" y="105"/>
                  <a:pt x="32" y="101"/>
                </a:cubicBezTo>
                <a:cubicBezTo>
                  <a:pt x="20" y="96"/>
                  <a:pt x="10" y="93"/>
                  <a:pt x="6" y="90"/>
                </a:cubicBezTo>
                <a:cubicBezTo>
                  <a:pt x="2" y="88"/>
                  <a:pt x="0" y="82"/>
                  <a:pt x="3" y="77"/>
                </a:cubicBezTo>
                <a:close/>
                <a:moveTo>
                  <a:pt x="231" y="113"/>
                </a:moveTo>
                <a:cubicBezTo>
                  <a:pt x="228" y="107"/>
                  <a:pt x="225" y="101"/>
                  <a:pt x="221" y="95"/>
                </a:cubicBezTo>
                <a:cubicBezTo>
                  <a:pt x="227" y="91"/>
                  <a:pt x="227" y="91"/>
                  <a:pt x="227" y="91"/>
                </a:cubicBezTo>
                <a:cubicBezTo>
                  <a:pt x="230" y="90"/>
                  <a:pt x="234" y="90"/>
                  <a:pt x="237" y="91"/>
                </a:cubicBezTo>
                <a:cubicBezTo>
                  <a:pt x="248" y="83"/>
                  <a:pt x="256" y="76"/>
                  <a:pt x="259" y="74"/>
                </a:cubicBezTo>
                <a:cubicBezTo>
                  <a:pt x="264" y="72"/>
                  <a:pt x="270" y="73"/>
                  <a:pt x="272" y="78"/>
                </a:cubicBezTo>
                <a:cubicBezTo>
                  <a:pt x="275" y="82"/>
                  <a:pt x="273" y="88"/>
                  <a:pt x="269" y="91"/>
                </a:cubicBezTo>
                <a:cubicBezTo>
                  <a:pt x="265" y="93"/>
                  <a:pt x="256" y="96"/>
                  <a:pt x="243" y="101"/>
                </a:cubicBezTo>
                <a:cubicBezTo>
                  <a:pt x="243" y="105"/>
                  <a:pt x="241" y="108"/>
                  <a:pt x="238" y="110"/>
                </a:cubicBezTo>
                <a:lnTo>
                  <a:pt x="231" y="113"/>
                </a:lnTo>
                <a:close/>
                <a:moveTo>
                  <a:pt x="44" y="197"/>
                </a:moveTo>
                <a:cubicBezTo>
                  <a:pt x="47" y="204"/>
                  <a:pt x="51" y="210"/>
                  <a:pt x="55" y="215"/>
                </a:cubicBezTo>
                <a:cubicBezTo>
                  <a:pt x="48" y="219"/>
                  <a:pt x="48" y="219"/>
                  <a:pt x="48" y="219"/>
                </a:cubicBezTo>
                <a:cubicBezTo>
                  <a:pt x="45" y="221"/>
                  <a:pt x="41" y="221"/>
                  <a:pt x="38" y="219"/>
                </a:cubicBezTo>
                <a:cubicBezTo>
                  <a:pt x="27" y="228"/>
                  <a:pt x="20" y="234"/>
                  <a:pt x="16" y="236"/>
                </a:cubicBezTo>
                <a:cubicBezTo>
                  <a:pt x="11" y="239"/>
                  <a:pt x="5" y="237"/>
                  <a:pt x="3" y="233"/>
                </a:cubicBezTo>
                <a:cubicBezTo>
                  <a:pt x="0" y="228"/>
                  <a:pt x="2" y="223"/>
                  <a:pt x="6" y="220"/>
                </a:cubicBezTo>
                <a:cubicBezTo>
                  <a:pt x="10" y="218"/>
                  <a:pt x="19" y="215"/>
                  <a:pt x="32" y="209"/>
                </a:cubicBezTo>
                <a:cubicBezTo>
                  <a:pt x="32" y="206"/>
                  <a:pt x="34" y="203"/>
                  <a:pt x="37" y="201"/>
                </a:cubicBezTo>
                <a:lnTo>
                  <a:pt x="44" y="197"/>
                </a:lnTo>
                <a:close/>
                <a:moveTo>
                  <a:pt x="172" y="148"/>
                </a:moveTo>
                <a:cubicBezTo>
                  <a:pt x="186" y="139"/>
                  <a:pt x="186" y="139"/>
                  <a:pt x="186" y="139"/>
                </a:cubicBezTo>
                <a:cubicBezTo>
                  <a:pt x="184" y="132"/>
                  <a:pt x="181" y="126"/>
                  <a:pt x="176" y="121"/>
                </a:cubicBezTo>
                <a:cubicBezTo>
                  <a:pt x="161" y="130"/>
                  <a:pt x="161" y="130"/>
                  <a:pt x="161" y="130"/>
                </a:cubicBezTo>
                <a:cubicBezTo>
                  <a:pt x="160" y="128"/>
                  <a:pt x="158" y="127"/>
                  <a:pt x="156" y="126"/>
                </a:cubicBezTo>
                <a:cubicBezTo>
                  <a:pt x="154" y="124"/>
                  <a:pt x="151" y="123"/>
                  <a:pt x="148" y="122"/>
                </a:cubicBezTo>
                <a:cubicBezTo>
                  <a:pt x="148" y="105"/>
                  <a:pt x="148" y="105"/>
                  <a:pt x="148" y="105"/>
                </a:cubicBezTo>
                <a:cubicBezTo>
                  <a:pt x="145" y="104"/>
                  <a:pt x="141" y="104"/>
                  <a:pt x="138" y="104"/>
                </a:cubicBezTo>
                <a:cubicBezTo>
                  <a:pt x="134" y="104"/>
                  <a:pt x="131" y="104"/>
                  <a:pt x="127" y="105"/>
                </a:cubicBezTo>
                <a:cubicBezTo>
                  <a:pt x="127" y="122"/>
                  <a:pt x="127" y="122"/>
                  <a:pt x="127" y="122"/>
                </a:cubicBezTo>
                <a:cubicBezTo>
                  <a:pt x="122" y="124"/>
                  <a:pt x="118" y="126"/>
                  <a:pt x="114" y="130"/>
                </a:cubicBezTo>
                <a:cubicBezTo>
                  <a:pt x="99" y="121"/>
                  <a:pt x="99" y="121"/>
                  <a:pt x="99" y="121"/>
                </a:cubicBezTo>
                <a:cubicBezTo>
                  <a:pt x="98" y="123"/>
                  <a:pt x="96" y="125"/>
                  <a:pt x="94" y="128"/>
                </a:cubicBezTo>
                <a:cubicBezTo>
                  <a:pt x="92" y="132"/>
                  <a:pt x="90" y="135"/>
                  <a:pt x="89" y="139"/>
                </a:cubicBezTo>
                <a:cubicBezTo>
                  <a:pt x="104" y="148"/>
                  <a:pt x="104" y="148"/>
                  <a:pt x="104" y="148"/>
                </a:cubicBezTo>
                <a:cubicBezTo>
                  <a:pt x="103" y="153"/>
                  <a:pt x="103" y="158"/>
                  <a:pt x="104" y="163"/>
                </a:cubicBezTo>
                <a:cubicBezTo>
                  <a:pt x="89" y="171"/>
                  <a:pt x="89" y="171"/>
                  <a:pt x="89" y="171"/>
                </a:cubicBezTo>
                <a:cubicBezTo>
                  <a:pt x="91" y="178"/>
                  <a:pt x="95" y="184"/>
                  <a:pt x="99" y="189"/>
                </a:cubicBezTo>
                <a:cubicBezTo>
                  <a:pt x="114" y="181"/>
                  <a:pt x="114" y="181"/>
                  <a:pt x="114" y="181"/>
                </a:cubicBezTo>
                <a:cubicBezTo>
                  <a:pt x="116" y="182"/>
                  <a:pt x="117" y="184"/>
                  <a:pt x="119" y="185"/>
                </a:cubicBezTo>
                <a:cubicBezTo>
                  <a:pt x="122" y="186"/>
                  <a:pt x="124" y="188"/>
                  <a:pt x="127" y="188"/>
                </a:cubicBezTo>
                <a:cubicBezTo>
                  <a:pt x="127" y="206"/>
                  <a:pt x="127" y="206"/>
                  <a:pt x="127" y="206"/>
                </a:cubicBezTo>
                <a:cubicBezTo>
                  <a:pt x="130" y="206"/>
                  <a:pt x="134" y="207"/>
                  <a:pt x="138" y="207"/>
                </a:cubicBezTo>
                <a:cubicBezTo>
                  <a:pt x="141" y="207"/>
                  <a:pt x="145" y="206"/>
                  <a:pt x="148" y="205"/>
                </a:cubicBezTo>
                <a:cubicBezTo>
                  <a:pt x="148" y="189"/>
                  <a:pt x="148" y="189"/>
                  <a:pt x="148" y="189"/>
                </a:cubicBezTo>
                <a:cubicBezTo>
                  <a:pt x="153" y="187"/>
                  <a:pt x="157" y="184"/>
                  <a:pt x="161" y="181"/>
                </a:cubicBezTo>
                <a:cubicBezTo>
                  <a:pt x="176" y="189"/>
                  <a:pt x="176" y="189"/>
                  <a:pt x="176" y="189"/>
                </a:cubicBezTo>
                <a:cubicBezTo>
                  <a:pt x="178" y="187"/>
                  <a:pt x="180" y="185"/>
                  <a:pt x="181" y="183"/>
                </a:cubicBezTo>
                <a:cubicBezTo>
                  <a:pt x="183" y="179"/>
                  <a:pt x="185" y="175"/>
                  <a:pt x="186" y="171"/>
                </a:cubicBezTo>
                <a:cubicBezTo>
                  <a:pt x="172" y="163"/>
                  <a:pt x="172" y="163"/>
                  <a:pt x="172" y="163"/>
                </a:cubicBezTo>
                <a:cubicBezTo>
                  <a:pt x="173" y="158"/>
                  <a:pt x="173" y="153"/>
                  <a:pt x="172" y="148"/>
                </a:cubicBezTo>
                <a:close/>
                <a:moveTo>
                  <a:pt x="156" y="167"/>
                </a:moveTo>
                <a:cubicBezTo>
                  <a:pt x="152" y="173"/>
                  <a:pt x="145" y="177"/>
                  <a:pt x="138" y="177"/>
                </a:cubicBezTo>
                <a:cubicBezTo>
                  <a:pt x="133" y="177"/>
                  <a:pt x="129" y="176"/>
                  <a:pt x="126" y="174"/>
                </a:cubicBezTo>
                <a:cubicBezTo>
                  <a:pt x="121" y="171"/>
                  <a:pt x="118" y="166"/>
                  <a:pt x="116" y="160"/>
                </a:cubicBezTo>
                <a:cubicBezTo>
                  <a:pt x="115" y="154"/>
                  <a:pt x="116" y="149"/>
                  <a:pt x="119" y="144"/>
                </a:cubicBezTo>
                <a:cubicBezTo>
                  <a:pt x="123" y="137"/>
                  <a:pt x="130" y="134"/>
                  <a:pt x="138" y="134"/>
                </a:cubicBezTo>
                <a:cubicBezTo>
                  <a:pt x="142" y="134"/>
                  <a:pt x="146" y="135"/>
                  <a:pt x="149" y="137"/>
                </a:cubicBezTo>
                <a:cubicBezTo>
                  <a:pt x="154" y="140"/>
                  <a:pt x="157" y="145"/>
                  <a:pt x="159" y="150"/>
                </a:cubicBezTo>
                <a:cubicBezTo>
                  <a:pt x="160" y="156"/>
                  <a:pt x="159" y="162"/>
                  <a:pt x="156" y="167"/>
                </a:cubicBezTo>
                <a:close/>
                <a:moveTo>
                  <a:pt x="138" y="258"/>
                </a:moveTo>
                <a:cubicBezTo>
                  <a:pt x="141" y="258"/>
                  <a:pt x="145" y="257"/>
                  <a:pt x="148" y="257"/>
                </a:cubicBezTo>
                <a:cubicBezTo>
                  <a:pt x="148" y="265"/>
                  <a:pt x="148" y="265"/>
                  <a:pt x="148" y="265"/>
                </a:cubicBezTo>
                <a:cubicBezTo>
                  <a:pt x="148" y="268"/>
                  <a:pt x="146" y="272"/>
                  <a:pt x="143" y="274"/>
                </a:cubicBezTo>
                <a:cubicBezTo>
                  <a:pt x="145" y="287"/>
                  <a:pt x="147" y="297"/>
                  <a:pt x="147" y="301"/>
                </a:cubicBezTo>
                <a:cubicBezTo>
                  <a:pt x="147" y="307"/>
                  <a:pt x="143" y="311"/>
                  <a:pt x="137" y="311"/>
                </a:cubicBezTo>
                <a:cubicBezTo>
                  <a:pt x="132" y="311"/>
                  <a:pt x="128" y="307"/>
                  <a:pt x="128" y="301"/>
                </a:cubicBezTo>
                <a:cubicBezTo>
                  <a:pt x="128" y="297"/>
                  <a:pt x="130" y="287"/>
                  <a:pt x="132" y="274"/>
                </a:cubicBezTo>
                <a:cubicBezTo>
                  <a:pt x="129" y="272"/>
                  <a:pt x="127" y="268"/>
                  <a:pt x="127" y="265"/>
                </a:cubicBezTo>
                <a:cubicBezTo>
                  <a:pt x="127" y="257"/>
                  <a:pt x="127" y="257"/>
                  <a:pt x="127" y="257"/>
                </a:cubicBezTo>
                <a:cubicBezTo>
                  <a:pt x="131" y="257"/>
                  <a:pt x="134" y="258"/>
                  <a:pt x="138" y="258"/>
                </a:cubicBezTo>
                <a:close/>
                <a:moveTo>
                  <a:pt x="272" y="233"/>
                </a:moveTo>
                <a:cubicBezTo>
                  <a:pt x="270" y="238"/>
                  <a:pt x="264" y="239"/>
                  <a:pt x="259" y="237"/>
                </a:cubicBezTo>
                <a:cubicBezTo>
                  <a:pt x="255" y="235"/>
                  <a:pt x="248" y="228"/>
                  <a:pt x="237" y="219"/>
                </a:cubicBezTo>
                <a:cubicBezTo>
                  <a:pt x="234" y="221"/>
                  <a:pt x="230" y="221"/>
                  <a:pt x="227" y="219"/>
                </a:cubicBezTo>
                <a:cubicBezTo>
                  <a:pt x="221" y="215"/>
                  <a:pt x="221" y="215"/>
                  <a:pt x="221" y="215"/>
                </a:cubicBezTo>
                <a:cubicBezTo>
                  <a:pt x="222" y="214"/>
                  <a:pt x="223" y="212"/>
                  <a:pt x="224" y="210"/>
                </a:cubicBezTo>
                <a:cubicBezTo>
                  <a:pt x="227" y="206"/>
                  <a:pt x="229" y="202"/>
                  <a:pt x="231" y="197"/>
                </a:cubicBezTo>
                <a:cubicBezTo>
                  <a:pt x="238" y="201"/>
                  <a:pt x="238" y="201"/>
                  <a:pt x="238" y="201"/>
                </a:cubicBezTo>
                <a:cubicBezTo>
                  <a:pt x="241" y="203"/>
                  <a:pt x="243" y="206"/>
                  <a:pt x="243" y="209"/>
                </a:cubicBezTo>
                <a:cubicBezTo>
                  <a:pt x="255" y="215"/>
                  <a:pt x="265" y="218"/>
                  <a:pt x="269" y="220"/>
                </a:cubicBezTo>
                <a:cubicBezTo>
                  <a:pt x="273" y="223"/>
                  <a:pt x="275" y="229"/>
                  <a:pt x="272" y="233"/>
                </a:cubicBezTo>
                <a:close/>
                <a:moveTo>
                  <a:pt x="186" y="78"/>
                </a:moveTo>
                <a:cubicBezTo>
                  <a:pt x="144" y="51"/>
                  <a:pt x="87" y="64"/>
                  <a:pt x="61" y="107"/>
                </a:cubicBezTo>
                <a:cubicBezTo>
                  <a:pt x="34" y="149"/>
                  <a:pt x="47" y="205"/>
                  <a:pt x="89" y="232"/>
                </a:cubicBezTo>
                <a:cubicBezTo>
                  <a:pt x="132" y="259"/>
                  <a:pt x="188" y="246"/>
                  <a:pt x="215" y="204"/>
                </a:cubicBezTo>
                <a:cubicBezTo>
                  <a:pt x="241" y="161"/>
                  <a:pt x="229" y="105"/>
                  <a:pt x="186" y="78"/>
                </a:cubicBezTo>
                <a:close/>
                <a:moveTo>
                  <a:pt x="191" y="189"/>
                </a:moveTo>
                <a:cubicBezTo>
                  <a:pt x="179" y="207"/>
                  <a:pt x="159" y="218"/>
                  <a:pt x="138" y="218"/>
                </a:cubicBezTo>
                <a:cubicBezTo>
                  <a:pt x="126" y="218"/>
                  <a:pt x="114" y="215"/>
                  <a:pt x="104" y="208"/>
                </a:cubicBezTo>
                <a:cubicBezTo>
                  <a:pt x="90" y="199"/>
                  <a:pt x="80" y="185"/>
                  <a:pt x="76" y="169"/>
                </a:cubicBezTo>
                <a:cubicBezTo>
                  <a:pt x="73" y="153"/>
                  <a:pt x="76" y="136"/>
                  <a:pt x="85" y="122"/>
                </a:cubicBezTo>
                <a:cubicBezTo>
                  <a:pt x="96" y="104"/>
                  <a:pt x="116" y="93"/>
                  <a:pt x="138" y="93"/>
                </a:cubicBezTo>
                <a:cubicBezTo>
                  <a:pt x="150" y="93"/>
                  <a:pt x="161" y="96"/>
                  <a:pt x="171" y="102"/>
                </a:cubicBezTo>
                <a:cubicBezTo>
                  <a:pt x="200" y="121"/>
                  <a:pt x="209" y="159"/>
                  <a:pt x="191" y="189"/>
                </a:cubicBezTo>
                <a:close/>
                <a:moveTo>
                  <a:pt x="146" y="161"/>
                </a:moveTo>
                <a:cubicBezTo>
                  <a:pt x="143" y="166"/>
                  <a:pt x="137" y="167"/>
                  <a:pt x="132" y="164"/>
                </a:cubicBezTo>
                <a:cubicBezTo>
                  <a:pt x="127" y="161"/>
                  <a:pt x="126" y="155"/>
                  <a:pt x="129" y="150"/>
                </a:cubicBezTo>
                <a:cubicBezTo>
                  <a:pt x="132" y="145"/>
                  <a:pt x="138" y="143"/>
                  <a:pt x="143" y="147"/>
                </a:cubicBezTo>
                <a:cubicBezTo>
                  <a:pt x="148" y="150"/>
                  <a:pt x="149" y="156"/>
                  <a:pt x="146" y="161"/>
                </a:cubicBezTo>
                <a:close/>
              </a:path>
            </a:pathLst>
          </a:custGeom>
          <a:solidFill>
            <a:srgbClr val="595959"/>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9" name="TextBox 18"/>
          <p:cNvSpPr txBox="1"/>
          <p:nvPr/>
        </p:nvSpPr>
        <p:spPr>
          <a:xfrm flipH="1">
            <a:off x="8425815" y="1395730"/>
            <a:ext cx="2015490" cy="460375"/>
          </a:xfrm>
          <a:prstGeom prst="rect">
            <a:avLst/>
          </a:prstGeom>
          <a:noFill/>
        </p:spPr>
        <p:txBody>
          <a:bodyPr wrap="none" rtlCol="0">
            <a:spAutoFit/>
          </a:bodyPr>
          <a:lstStyle/>
          <a:p>
            <a:r>
              <a:rPr lang="zh-CN" altLang="en-US" sz="2400" b="1" dirty="0">
                <a:latin typeface="汉仪菱心体简" panose="02010400000101010101" charset="-122"/>
                <a:ea typeface="汉仪菱心体简" panose="02010400000101010101" charset="-122"/>
                <a:cs typeface="Roboto Black" charset="0"/>
                <a:sym typeface="方正公文黑体" panose="02000500000000000000" charset="-122"/>
              </a:rPr>
              <a:t>人机交互功能</a:t>
            </a:r>
            <a:endParaRPr lang="zh-CN" altLang="en-US" sz="2400" b="1" dirty="0">
              <a:latin typeface="汉仪菱心体简" panose="02010400000101010101" charset="-122"/>
              <a:ea typeface="汉仪菱心体简" panose="02010400000101010101" charset="-122"/>
              <a:cs typeface="Roboto Black" charset="0"/>
              <a:sym typeface="方正公文黑体" panose="02000500000000000000" charset="-122"/>
            </a:endParaRPr>
          </a:p>
        </p:txBody>
      </p:sp>
      <p:sp>
        <p:nvSpPr>
          <p:cNvPr id="40" name="矩形 39"/>
          <p:cNvSpPr/>
          <p:nvPr/>
        </p:nvSpPr>
        <p:spPr>
          <a:xfrm>
            <a:off x="8427085" y="1828165"/>
            <a:ext cx="3048000" cy="1170305"/>
          </a:xfrm>
          <a:prstGeom prst="rect">
            <a:avLst/>
          </a:prstGeom>
        </p:spPr>
        <p:txBody>
          <a:bodyPr wrap="square">
            <a:spAutoFit/>
          </a:bodyPr>
          <a:lstStyle/>
          <a:p>
            <a:pPr>
              <a:lnSpc>
                <a:spcPct val="130000"/>
              </a:lnSpc>
            </a:pPr>
            <a:r>
              <a:rPr lang="zh-CN" altLang="en-US" dirty="0">
                <a:sym typeface="+mn-ea"/>
              </a:rPr>
              <a:t>消毒机器人结合蓝牙系统，单片机串口通讯技术与WiFi反馈视频流完成人机交互。</a:t>
            </a:r>
            <a:endParaRPr lang="zh-CN" altLang="en-US" dirty="0">
              <a:sym typeface="+mn-ea"/>
            </a:endParaRPr>
          </a:p>
        </p:txBody>
      </p:sp>
      <p:cxnSp>
        <p:nvCxnSpPr>
          <p:cNvPr id="34" name="直接连接符 33"/>
          <p:cNvCxnSpPr/>
          <p:nvPr/>
        </p:nvCxnSpPr>
        <p:spPr>
          <a:xfrm>
            <a:off x="328632" y="627534"/>
            <a:ext cx="115347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42950" y="249555"/>
            <a:ext cx="2896870" cy="337185"/>
          </a:xfrm>
          <a:prstGeom prst="rect">
            <a:avLst/>
          </a:prstGeom>
          <a:noFill/>
        </p:spPr>
        <p:txBody>
          <a:bodyPr wrap="square" rtlCol="0">
            <a:spAutoFit/>
          </a:bodyPr>
          <a:lstStyle/>
          <a:p>
            <a:r>
              <a:rPr lang="zh-CN" sz="1600" b="1" dirty="0">
                <a:solidFill>
                  <a:schemeClr val="tx2"/>
                </a:solidFill>
                <a:latin typeface="Arial" panose="020B0604020202020204"/>
                <a:ea typeface="微软雅黑" panose="020B0503020204020204" charset="-122"/>
                <a:sym typeface="Arial" panose="020B0604020202020204"/>
              </a:rPr>
              <a:t>创新特色</a:t>
            </a:r>
            <a:endParaRPr lang="zh-CN" sz="1600" b="1" dirty="0">
              <a:solidFill>
                <a:schemeClr val="tx2"/>
              </a:solidFill>
              <a:latin typeface="Arial" panose="020B0604020202020204"/>
              <a:ea typeface="微软雅黑" panose="020B0503020204020204" charset="-122"/>
              <a:sym typeface="Arial" panose="020B0604020202020204"/>
            </a:endParaRPr>
          </a:p>
        </p:txBody>
      </p:sp>
      <p:sp>
        <p:nvSpPr>
          <p:cNvPr id="33" name="文本框 32"/>
          <p:cNvSpPr txBox="1"/>
          <p:nvPr/>
        </p:nvSpPr>
        <p:spPr>
          <a:xfrm>
            <a:off x="289332" y="250900"/>
            <a:ext cx="873766" cy="337185"/>
          </a:xfrm>
          <a:prstGeom prst="rect">
            <a:avLst/>
          </a:prstGeom>
          <a:noFill/>
        </p:spPr>
        <p:txBody>
          <a:bodyPr wrap="square" rtlCol="0">
            <a:spAutoFit/>
          </a:bodyPr>
          <a:lstStyle/>
          <a:p>
            <a:r>
              <a:rPr lang="en-US" altLang="zh-CN" sz="1600" b="1" dirty="0">
                <a:solidFill>
                  <a:schemeClr val="tx2"/>
                </a:solidFill>
                <a:latin typeface="Arial" panose="020B0604020202020204"/>
                <a:ea typeface="微软雅黑" panose="020B0503020204020204" charset="-122"/>
                <a:sym typeface="Arial" panose="020B0604020202020204"/>
              </a:rPr>
              <a:t>O3</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14" name="TextBox 18"/>
          <p:cNvSpPr txBox="1"/>
          <p:nvPr/>
        </p:nvSpPr>
        <p:spPr>
          <a:xfrm flipH="1">
            <a:off x="8427085" y="4084320"/>
            <a:ext cx="2621280" cy="460375"/>
          </a:xfrm>
          <a:prstGeom prst="rect">
            <a:avLst/>
          </a:prstGeom>
          <a:noFill/>
        </p:spPr>
        <p:txBody>
          <a:bodyPr wrap="none" rtlCol="0">
            <a:spAutoFit/>
          </a:bodyPr>
          <a:lstStyle/>
          <a:p>
            <a:pPr algn="l"/>
            <a:r>
              <a:rPr lang="zh-CN" altLang="en-US" sz="2400" dirty="0">
                <a:solidFill>
                  <a:schemeClr val="tx1">
                    <a:lumMod val="85000"/>
                    <a:lumOff val="15000"/>
                  </a:schemeClr>
                </a:solidFill>
                <a:latin typeface="汉仪菱心体简" panose="02010400000101010101" charset="-122"/>
                <a:ea typeface="汉仪菱心体简" panose="02010400000101010101" charset="-122"/>
                <a:sym typeface="+mn-ea"/>
              </a:rPr>
              <a:t>多样性的消毒模式</a:t>
            </a:r>
            <a:endParaRPr lang="zh-CN" altLang="en-US" sz="2400" b="1" dirty="0">
              <a:solidFill>
                <a:schemeClr val="tx1">
                  <a:lumMod val="85000"/>
                  <a:lumOff val="15000"/>
                </a:schemeClr>
              </a:solidFill>
              <a:latin typeface="汉仪菱心体简" panose="02010400000101010101" charset="-122"/>
              <a:ea typeface="汉仪菱心体简" panose="02010400000101010101" charset="-122"/>
              <a:cs typeface="Roboto Black" charset="0"/>
              <a:sym typeface="+mn-ea"/>
            </a:endParaRPr>
          </a:p>
        </p:txBody>
      </p:sp>
      <p:sp>
        <p:nvSpPr>
          <p:cNvPr id="16" name="矩形 15"/>
          <p:cNvSpPr/>
          <p:nvPr/>
        </p:nvSpPr>
        <p:spPr>
          <a:xfrm>
            <a:off x="8428355" y="4488180"/>
            <a:ext cx="3048000" cy="1170305"/>
          </a:xfrm>
          <a:prstGeom prst="rect">
            <a:avLst/>
          </a:prstGeom>
        </p:spPr>
        <p:txBody>
          <a:bodyPr wrap="square">
            <a:spAutoFit/>
          </a:bodyPr>
          <a:lstStyle/>
          <a:p>
            <a:pPr>
              <a:lnSpc>
                <a:spcPct val="130000"/>
              </a:lnSpc>
            </a:pPr>
            <a:r>
              <a:rPr lang="zh-CN" altLang="en-US" dirty="0">
                <a:sym typeface="+mn-ea"/>
              </a:rPr>
              <a:t>多种的消毒模式分别对应已知的地点和未知的地点两种场景。</a:t>
            </a:r>
            <a:endParaRPr lang="zh-CN" altLang="en-US" dirty="0">
              <a:latin typeface="华文宋体" panose="02010600040101010101" charset="-122"/>
              <a:ea typeface="华文宋体" panose="02010600040101010101" charset="-122"/>
              <a:cs typeface="华文宋体" panose="02010600040101010101" charset="-122"/>
              <a:sym typeface="+mn-ea"/>
            </a:endParaRPr>
          </a:p>
        </p:txBody>
      </p:sp>
      <p:sp>
        <p:nvSpPr>
          <p:cNvPr id="23" name="TextBox 18"/>
          <p:cNvSpPr txBox="1"/>
          <p:nvPr/>
        </p:nvSpPr>
        <p:spPr>
          <a:xfrm flipH="1">
            <a:off x="937260" y="4084320"/>
            <a:ext cx="2931795" cy="460375"/>
          </a:xfrm>
          <a:prstGeom prst="rect">
            <a:avLst/>
          </a:prstGeom>
          <a:noFill/>
        </p:spPr>
        <p:txBody>
          <a:bodyPr wrap="none" rtlCol="0">
            <a:spAutoFit/>
          </a:bodyPr>
          <a:lstStyle/>
          <a:p>
            <a:pPr algn="l"/>
            <a:r>
              <a:rPr lang="zh-CN" altLang="en-US" sz="2400" b="1" dirty="0">
                <a:latin typeface="汉仪菱心体简" panose="02010400000101010101" charset="-122"/>
                <a:ea typeface="汉仪菱心体简" panose="02010400000101010101" charset="-122"/>
                <a:cs typeface="Roboto Black" charset="0"/>
                <a:sym typeface="方正公文黑体" panose="02000500000000000000" charset="-122"/>
              </a:rPr>
              <a:t>自主导航和避障功能</a:t>
            </a:r>
            <a:endParaRPr lang="zh-CN" altLang="en-US" sz="2400" b="1" dirty="0">
              <a:latin typeface="汉仪菱心体简" panose="02010400000101010101" charset="-122"/>
              <a:ea typeface="汉仪菱心体简" panose="02010400000101010101" charset="-122"/>
              <a:cs typeface="Roboto Black" charset="0"/>
              <a:sym typeface="方正公文黑体" panose="02000500000000000000" charset="-122"/>
            </a:endParaRPr>
          </a:p>
        </p:txBody>
      </p:sp>
      <p:sp>
        <p:nvSpPr>
          <p:cNvPr id="24" name="矩形 23"/>
          <p:cNvSpPr/>
          <p:nvPr/>
        </p:nvSpPr>
        <p:spPr>
          <a:xfrm>
            <a:off x="937260" y="4544695"/>
            <a:ext cx="3048000" cy="1529715"/>
          </a:xfrm>
          <a:prstGeom prst="rect">
            <a:avLst/>
          </a:prstGeom>
        </p:spPr>
        <p:txBody>
          <a:bodyPr wrap="square">
            <a:spAutoFit/>
          </a:bodyPr>
          <a:lstStyle/>
          <a:p>
            <a:pPr>
              <a:lnSpc>
                <a:spcPct val="130000"/>
              </a:lnSpc>
            </a:pPr>
            <a:r>
              <a:rPr lang="zh-CN" altLang="en-US" dirty="0">
                <a:sym typeface="+mn-ea"/>
              </a:rPr>
              <a:t>消毒机器人采用蓝牙控制的导航技术和红外避障模块来识别环境达到自主导航和避障功能。</a:t>
            </a:r>
            <a:endParaRPr lang="zh-CN" altLang="en-US" dirty="0">
              <a:latin typeface="华文宋体" panose="02010600040101010101" charset="-122"/>
              <a:ea typeface="华文宋体" panose="02010600040101010101" charset="-122"/>
              <a:cs typeface="华文宋体" panose="02010600040101010101" charset="-122"/>
              <a:sym typeface="+mn-ea"/>
            </a:endParaRPr>
          </a:p>
        </p:txBody>
      </p:sp>
      <p:sp>
        <p:nvSpPr>
          <p:cNvPr id="2" name="TextBox 18"/>
          <p:cNvSpPr txBox="1"/>
          <p:nvPr/>
        </p:nvSpPr>
        <p:spPr>
          <a:xfrm flipH="1">
            <a:off x="934085" y="1329690"/>
            <a:ext cx="2320925" cy="460375"/>
          </a:xfrm>
          <a:prstGeom prst="rect">
            <a:avLst/>
          </a:prstGeom>
          <a:noFill/>
        </p:spPr>
        <p:txBody>
          <a:bodyPr wrap="none" rtlCol="0">
            <a:spAutoFit/>
          </a:bodyPr>
          <a:p>
            <a:pPr algn="l"/>
            <a:r>
              <a:rPr lang="zh-CN" altLang="en-US" sz="2400" b="1" dirty="0">
                <a:latin typeface="汉仪菱心体简" panose="02010400000101010101" charset="-122"/>
                <a:ea typeface="汉仪菱心体简" panose="02010400000101010101" charset="-122"/>
                <a:cs typeface="Roboto Black" charset="0"/>
                <a:sym typeface="方正公文黑体" panose="02000500000000000000" charset="-122"/>
              </a:rPr>
              <a:t>巡检和监测功能</a:t>
            </a:r>
            <a:endParaRPr lang="zh-CN" altLang="en-US" sz="2400" b="1" dirty="0">
              <a:latin typeface="汉仪菱心体简" panose="02010400000101010101" charset="-122"/>
              <a:ea typeface="汉仪菱心体简" panose="02010400000101010101" charset="-122"/>
              <a:cs typeface="Roboto Black" charset="0"/>
              <a:sym typeface="方正公文黑体" panose="02000500000000000000" charset="-122"/>
            </a:endParaRPr>
          </a:p>
        </p:txBody>
      </p:sp>
      <p:sp>
        <p:nvSpPr>
          <p:cNvPr id="20" name="矩形 19"/>
          <p:cNvSpPr/>
          <p:nvPr/>
        </p:nvSpPr>
        <p:spPr>
          <a:xfrm>
            <a:off x="918210" y="1754505"/>
            <a:ext cx="2693035" cy="1529715"/>
          </a:xfrm>
          <a:prstGeom prst="rect">
            <a:avLst/>
          </a:prstGeom>
        </p:spPr>
        <p:txBody>
          <a:bodyPr wrap="square">
            <a:spAutoFit/>
          </a:bodyPr>
          <a:p>
            <a:pPr>
              <a:lnSpc>
                <a:spcPct val="130000"/>
              </a:lnSpc>
            </a:pPr>
            <a:r>
              <a:rPr lang="zh-CN" altLang="en-US" dirty="0">
                <a:sym typeface="+mn-ea"/>
              </a:rPr>
              <a:t>设定巡检时间，机器人自主避障完成巡检，同时打开传感器模块，监测周围环境。</a:t>
            </a:r>
            <a:endParaRPr lang="zh-CN" altLang="en-US" dirty="0">
              <a:sym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ppt_x</p:attrName>
                                        </p:attrNameLst>
                                      </p:cBhvr>
                                      <p:tavLst>
                                        <p:tav tm="0">
                                          <p:val>
                                            <p:strVal val="#ppt_x-#ppt_w*1.125000"/>
                                          </p:val>
                                        </p:tav>
                                        <p:tav tm="100000">
                                          <p:val>
                                            <p:strVal val="#ppt_x"/>
                                          </p:val>
                                        </p:tav>
                                      </p:tavLst>
                                    </p:anim>
                                    <p:animEffect transition="in" filter="wipe(right)">
                                      <p:cBhvr>
                                        <p:cTn id="8" dur="500"/>
                                        <p:tgtEl>
                                          <p:spTgt spid="3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ppt_x</p:attrName>
                                        </p:attrNameLst>
                                      </p:cBhvr>
                                      <p:tavLst>
                                        <p:tav tm="0">
                                          <p:val>
                                            <p:strVal val="#ppt_x-#ppt_w*1.125000"/>
                                          </p:val>
                                        </p:tav>
                                        <p:tav tm="100000">
                                          <p:val>
                                            <p:strVal val="#ppt_x"/>
                                          </p:val>
                                        </p:tav>
                                      </p:tavLst>
                                    </p:anim>
                                    <p:animEffect transition="in" filter="wipe(right)">
                                      <p:cBhvr>
                                        <p:cTn id="12" dur="500"/>
                                        <p:tgtEl>
                                          <p:spTgt spid="3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000" fill="hold">
                                          <p:stCondLst>
                                            <p:cond delay="0"/>
                                          </p:stCondLst>
                                        </p:cTn>
                                        <p:tgtEl>
                                          <p:spTgt spid="17"/>
                                        </p:tgtEl>
                                        <p:attrNameLst>
                                          <p:attrName>style.visibility</p:attrName>
                                        </p:attrNameLst>
                                      </p:cBhvr>
                                      <p:to>
                                        <p:strVal val="visible"/>
                                      </p:to>
                                    </p:set>
                                    <p:animEffect transition="in" filter="wipe(left)">
                                      <p:cBhvr>
                                        <p:cTn id="16" dur="1000"/>
                                        <p:tgtEl>
                                          <p:spTgt spid="17"/>
                                        </p:tgtEl>
                                      </p:cBhvr>
                                    </p:animEffect>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p:cTn id="20" dur="500" fill="hold"/>
                                        <p:tgtEl>
                                          <p:spTgt spid="39"/>
                                        </p:tgtEl>
                                        <p:attrNameLst>
                                          <p:attrName>ppt_w</p:attrName>
                                        </p:attrNameLst>
                                      </p:cBhvr>
                                      <p:tavLst>
                                        <p:tav tm="0">
                                          <p:val>
                                            <p:fltVal val="0"/>
                                          </p:val>
                                        </p:tav>
                                        <p:tav tm="100000">
                                          <p:val>
                                            <p:strVal val="#ppt_w"/>
                                          </p:val>
                                        </p:tav>
                                      </p:tavLst>
                                    </p:anim>
                                    <p:anim calcmode="lin" valueType="num">
                                      <p:cBhvr>
                                        <p:cTn id="21" dur="500" fill="hold"/>
                                        <p:tgtEl>
                                          <p:spTgt spid="39"/>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2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9"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upLeft)">
                                      <p:cBhvr>
                                        <p:cTn id="31" dur="500"/>
                                        <p:tgtEl>
                                          <p:spTgt spid="15"/>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000" fill="hold">
                                          <p:stCondLst>
                                            <p:cond delay="0"/>
                                          </p:stCondLst>
                                        </p:cTn>
                                        <p:tgtEl>
                                          <p:spTgt spid="11"/>
                                        </p:tgtEl>
                                        <p:attrNameLst>
                                          <p:attrName>style.visibility</p:attrName>
                                        </p:attrNameLst>
                                      </p:cBhvr>
                                      <p:to>
                                        <p:strVal val="visible"/>
                                      </p:to>
                                    </p:set>
                                    <p:animEffect transition="in" filter="wipe(up)">
                                      <p:cBhvr>
                                        <p:cTn id="35" dur="1000"/>
                                        <p:tgtEl>
                                          <p:spTgt spid="11"/>
                                        </p:tgtEl>
                                      </p:cBhvr>
                                    </p:animEffect>
                                  </p:childTnLst>
                                </p:cTn>
                              </p:par>
                            </p:childTnLst>
                          </p:cTn>
                        </p:par>
                        <p:par>
                          <p:cTn id="36" fill="hold">
                            <p:stCondLst>
                              <p:cond delay="1500"/>
                            </p:stCondLst>
                            <p:childTnLst>
                              <p:par>
                                <p:cTn id="37" presetID="23" presetClass="entr" presetSubtype="16"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childTnLst>
                                </p:cTn>
                              </p:par>
                            </p:childTnLst>
                          </p:cTn>
                        </p:par>
                        <p:par>
                          <p:cTn id="41" fill="hold">
                            <p:stCondLst>
                              <p:cond delay="2000"/>
                            </p:stCondLst>
                            <p:childTnLst>
                              <p:par>
                                <p:cTn id="42" presetID="23" presetClass="entr" presetSubtype="16"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8" presetClass="entr" presetSubtype="3"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strips(upRight)">
                                      <p:cBhvr>
                                        <p:cTn id="50" dur="500"/>
                                        <p:tgtEl>
                                          <p:spTgt spid="4"/>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000" fill="hold">
                                          <p:stCondLst>
                                            <p:cond delay="0"/>
                                          </p:stCondLst>
                                        </p:cTn>
                                        <p:tgtEl>
                                          <p:spTgt spid="7"/>
                                        </p:tgtEl>
                                        <p:attrNameLst>
                                          <p:attrName>style.visibility</p:attrName>
                                        </p:attrNameLst>
                                      </p:cBhvr>
                                      <p:to>
                                        <p:strVal val="visible"/>
                                      </p:to>
                                    </p:set>
                                    <p:animEffect transition="in" filter="wipe(right)">
                                      <p:cBhvr>
                                        <p:cTn id="54" dur="1000"/>
                                        <p:tgtEl>
                                          <p:spTgt spid="7"/>
                                        </p:tgtEl>
                                      </p:cBhvr>
                                    </p:animEffect>
                                  </p:childTnLst>
                                </p:cTn>
                              </p:par>
                            </p:childTnLst>
                          </p:cTn>
                        </p:par>
                        <p:par>
                          <p:cTn id="55" fill="hold">
                            <p:stCondLst>
                              <p:cond delay="1500"/>
                            </p:stCondLst>
                            <p:childTnLst>
                              <p:par>
                                <p:cTn id="56" presetID="23" presetClass="entr" presetSubtype="16"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childTnLst>
                                </p:cTn>
                              </p:par>
                            </p:childTnLst>
                          </p:cTn>
                        </p:par>
                        <p:par>
                          <p:cTn id="60" fill="hold">
                            <p:stCondLst>
                              <p:cond delay="2000"/>
                            </p:stCondLst>
                            <p:childTnLst>
                              <p:par>
                                <p:cTn id="61" presetID="23" presetClass="entr" presetSubtype="16"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strips(downRight)">
                                      <p:cBhvr>
                                        <p:cTn id="69" dur="500"/>
                                        <p:tgtEl>
                                          <p:spTgt spid="6"/>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000" fill="hold">
                                          <p:stCondLst>
                                            <p:cond delay="0"/>
                                          </p:stCondLst>
                                        </p:cTn>
                                        <p:tgtEl>
                                          <p:spTgt spid="8"/>
                                        </p:tgtEl>
                                        <p:attrNameLst>
                                          <p:attrName>style.visibility</p:attrName>
                                        </p:attrNameLst>
                                      </p:cBhvr>
                                      <p:to>
                                        <p:strVal val="visible"/>
                                      </p:to>
                                    </p:set>
                                    <p:animEffect transition="in" filter="wipe(down)">
                                      <p:cBhvr>
                                        <p:cTn id="73" dur="1000"/>
                                        <p:tgtEl>
                                          <p:spTgt spid="8"/>
                                        </p:tgtEl>
                                      </p:cBhvr>
                                    </p:animEffect>
                                  </p:childTnLst>
                                </p:cTn>
                              </p:par>
                            </p:childTnLst>
                          </p:cTn>
                        </p:par>
                        <p:par>
                          <p:cTn id="74" fill="hold">
                            <p:stCondLst>
                              <p:cond delay="1500"/>
                            </p:stCondLst>
                            <p:childTnLst>
                              <p:par>
                                <p:cTn id="75" presetID="23" presetClass="entr" presetSubtype="16" fill="hold" grpId="0" nodeType="afterEffect">
                                  <p:stCondLst>
                                    <p:cond delay="0"/>
                                  </p:stCondLst>
                                  <p:childTnLst>
                                    <p:set>
                                      <p:cBhvr>
                                        <p:cTn id="76" dur="1" fill="hold">
                                          <p:stCondLst>
                                            <p:cond delay="0"/>
                                          </p:stCondLst>
                                        </p:cTn>
                                        <p:tgtEl>
                                          <p:spTgt spid="2"/>
                                        </p:tgtEl>
                                        <p:attrNameLst>
                                          <p:attrName>style.visibility</p:attrName>
                                        </p:attrNameLst>
                                      </p:cBhvr>
                                      <p:to>
                                        <p:strVal val="visible"/>
                                      </p:to>
                                    </p:set>
                                    <p:anim calcmode="lin" valueType="num">
                                      <p:cBhvr>
                                        <p:cTn id="77" dur="500" fill="hold"/>
                                        <p:tgtEl>
                                          <p:spTgt spid="2"/>
                                        </p:tgtEl>
                                        <p:attrNameLst>
                                          <p:attrName>ppt_w</p:attrName>
                                        </p:attrNameLst>
                                      </p:cBhvr>
                                      <p:tavLst>
                                        <p:tav tm="0">
                                          <p:val>
                                            <p:fltVal val="0"/>
                                          </p:val>
                                        </p:tav>
                                        <p:tav tm="100000">
                                          <p:val>
                                            <p:strVal val="#ppt_w"/>
                                          </p:val>
                                        </p:tav>
                                      </p:tavLst>
                                    </p:anim>
                                    <p:anim calcmode="lin" valueType="num">
                                      <p:cBhvr>
                                        <p:cTn id="78" dur="500" fill="hold"/>
                                        <p:tgtEl>
                                          <p:spTgt spid="2"/>
                                        </p:tgtEl>
                                        <p:attrNameLst>
                                          <p:attrName>ppt_h</p:attrName>
                                        </p:attrNameLst>
                                      </p:cBhvr>
                                      <p:tavLst>
                                        <p:tav tm="0">
                                          <p:val>
                                            <p:fltVal val="0"/>
                                          </p:val>
                                        </p:tav>
                                        <p:tav tm="100000">
                                          <p:val>
                                            <p:strVal val="#ppt_h"/>
                                          </p:val>
                                        </p:tav>
                                      </p:tavLst>
                                    </p:anim>
                                  </p:childTnLst>
                                </p:cTn>
                              </p:par>
                            </p:childTnLst>
                          </p:cTn>
                        </p:par>
                        <p:par>
                          <p:cTn id="79" fill="hold">
                            <p:stCondLst>
                              <p:cond delay="2000"/>
                            </p:stCondLst>
                            <p:childTnLst>
                              <p:par>
                                <p:cTn id="80" presetID="23" presetClass="entr" presetSubtype="16"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fltVal val="0"/>
                                          </p:val>
                                        </p:tav>
                                        <p:tav tm="100000">
                                          <p:val>
                                            <p:strVal val="#ppt_h"/>
                                          </p:val>
                                        </p:tav>
                                      </p:tavLst>
                                    </p:anim>
                                  </p:childTnLst>
                                </p:cTn>
                              </p:par>
                            </p:childTnLst>
                          </p:cTn>
                        </p:par>
                        <p:par>
                          <p:cTn id="84" fill="hold">
                            <p:stCondLst>
                              <p:cond delay="2500"/>
                            </p:stCondLst>
                            <p:childTnLst>
                              <p:par>
                                <p:cTn id="85" presetID="49" presetClass="entr" presetSubtype="0" decel="10000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 calcmode="lin" valueType="num">
                                      <p:cBhvr>
                                        <p:cTn id="89" dur="500" fill="hold"/>
                                        <p:tgtEl>
                                          <p:spTgt spid="22"/>
                                        </p:tgtEl>
                                        <p:attrNameLst>
                                          <p:attrName>style.rotation</p:attrName>
                                        </p:attrNameLst>
                                      </p:cBhvr>
                                      <p:tavLst>
                                        <p:tav tm="0">
                                          <p:val>
                                            <p:fltVal val="360"/>
                                          </p:val>
                                        </p:tav>
                                        <p:tav tm="100000">
                                          <p:val>
                                            <p:fltVal val="0"/>
                                          </p:val>
                                        </p:tav>
                                      </p:tavLst>
                                    </p:anim>
                                    <p:animEffect transition="in" filter="fade">
                                      <p:cBhvr>
                                        <p:cTn id="9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4" grpId="0" bldLvl="0" animBg="1"/>
      <p:bldP spid="4" grpId="1" animBg="1"/>
      <p:bldP spid="15" grpId="0" bldLvl="0" animBg="1"/>
      <p:bldP spid="15" grpId="1" animBg="1"/>
      <p:bldP spid="22" grpId="0" bldLvl="0" animBg="1"/>
      <p:bldP spid="22" grpId="1" animBg="1"/>
      <p:bldP spid="39" grpId="0"/>
      <p:bldP spid="39" grpId="1"/>
      <p:bldP spid="40" grpId="0"/>
      <p:bldP spid="40" grpId="1"/>
      <p:bldP spid="32" grpId="0"/>
      <p:bldP spid="32" grpId="1"/>
      <p:bldP spid="33" grpId="0"/>
      <p:bldP spid="33" grpId="1"/>
      <p:bldP spid="14" grpId="0"/>
      <p:bldP spid="14" grpId="1"/>
      <p:bldP spid="16" grpId="0"/>
      <p:bldP spid="16" grpId="1"/>
      <p:bldP spid="23" grpId="0"/>
      <p:bldP spid="23" grpId="1"/>
      <p:bldP spid="24" grpId="0"/>
      <p:bldP spid="24" grpId="1"/>
      <p:bldP spid="2" grpId="0"/>
      <p:bldP spid="2" grpId="1"/>
      <p:bldP spid="20" grpId="0"/>
      <p:bldP spid="2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a:off x="0" y="3305174"/>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b="82273"/>
          <a:stretch>
            <a:fillRect/>
          </a:stretch>
        </p:blipFill>
        <p:spPr>
          <a:xfrm>
            <a:off x="7632043" y="0"/>
            <a:ext cx="4559957" cy="121571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59295"/>
            <a:ext cx="2052932" cy="2091758"/>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0209" y="2546350"/>
            <a:ext cx="1161791" cy="1670249"/>
          </a:xfrm>
          <a:prstGeom prst="rect">
            <a:avLst/>
          </a:prstGeom>
        </p:spPr>
      </p:pic>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rot="10800000">
            <a:off x="0" y="0"/>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sp>
        <p:nvSpPr>
          <p:cNvPr id="44" name="椭圆 43"/>
          <p:cNvSpPr/>
          <p:nvPr/>
        </p:nvSpPr>
        <p:spPr>
          <a:xfrm>
            <a:off x="4007488" y="1340488"/>
            <a:ext cx="4177024" cy="4177024"/>
          </a:xfrm>
          <a:prstGeom prst="ellipse">
            <a:avLst/>
          </a:prstGeom>
          <a:solidFill>
            <a:srgbClr val="FDFDFD"/>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sp>
        <p:nvSpPr>
          <p:cNvPr id="45" name="文本框 44"/>
          <p:cNvSpPr txBox="1"/>
          <p:nvPr/>
        </p:nvSpPr>
        <p:spPr>
          <a:xfrm>
            <a:off x="4409440" y="3127375"/>
            <a:ext cx="3373755" cy="706755"/>
          </a:xfrm>
          <a:prstGeom prst="rect">
            <a:avLst/>
          </a:prstGeom>
          <a:noFill/>
        </p:spPr>
        <p:txBody>
          <a:bodyPr wrap="square" rtlCol="0">
            <a:spAutoFit/>
          </a:bodyPr>
          <a:lstStyle/>
          <a:p>
            <a:pPr algn="dist"/>
            <a:r>
              <a:rPr lang="zh-CN" altLang="en-US" sz="4000" b="1" dirty="0">
                <a:solidFill>
                  <a:srgbClr val="687784"/>
                </a:solidFill>
                <a:latin typeface="微软雅黑" panose="020B0503020204020204" charset="-122"/>
                <a:ea typeface="微软雅黑" panose="020B0503020204020204" charset="-122"/>
              </a:rPr>
              <a:t>应用拓展</a:t>
            </a:r>
            <a:endParaRPr lang="zh-CN" altLang="en-US" sz="4000" b="1" dirty="0">
              <a:solidFill>
                <a:srgbClr val="687784"/>
              </a:solidFill>
              <a:latin typeface="微软雅黑" panose="020B0503020204020204" charset="-122"/>
              <a:ea typeface="微软雅黑" panose="020B0503020204020204" charset="-122"/>
            </a:endParaRPr>
          </a:p>
        </p:txBody>
      </p:sp>
      <p:sp>
        <p:nvSpPr>
          <p:cNvPr id="46" name="文本框 45"/>
          <p:cNvSpPr txBox="1"/>
          <p:nvPr/>
        </p:nvSpPr>
        <p:spPr>
          <a:xfrm>
            <a:off x="5350329" y="1771647"/>
            <a:ext cx="1491343" cy="1322070"/>
          </a:xfrm>
          <a:prstGeom prst="rect">
            <a:avLst/>
          </a:prstGeom>
          <a:noFill/>
        </p:spPr>
        <p:txBody>
          <a:bodyPr wrap="square" rtlCol="0">
            <a:spAutoFit/>
          </a:bodyPr>
          <a:lstStyle/>
          <a:p>
            <a:r>
              <a:rPr lang="en-US" altLang="zh-CN" sz="8000" b="1" dirty="0">
                <a:solidFill>
                  <a:srgbClr val="687784"/>
                </a:solidFill>
                <a:latin typeface="微软雅黑" panose="020B0503020204020204" charset="-122"/>
                <a:ea typeface="微软雅黑" panose="020B0503020204020204" charset="-122"/>
              </a:rPr>
              <a:t>04</a:t>
            </a:r>
            <a:endParaRPr lang="zh-CN" altLang="en-US" sz="8000" b="1" dirty="0">
              <a:solidFill>
                <a:srgbClr val="687784"/>
              </a:solidFill>
              <a:latin typeface="微软雅黑" panose="020B0503020204020204" charset="-122"/>
              <a:ea typeface="微软雅黑" panose="020B0503020204020204" charset="-122"/>
            </a:endParaRPr>
          </a:p>
        </p:txBody>
      </p:sp>
      <p:sp>
        <p:nvSpPr>
          <p:cNvPr id="47" name="矩形 46"/>
          <p:cNvSpPr>
            <a:spLocks noChangeArrowheads="1"/>
          </p:cNvSpPr>
          <p:nvPr/>
        </p:nvSpPr>
        <p:spPr bwMode="auto">
          <a:xfrm>
            <a:off x="4409160" y="3954080"/>
            <a:ext cx="337495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spcBef>
                <a:spcPct val="20000"/>
              </a:spcBef>
              <a:defRPr/>
            </a:pPr>
            <a:r>
              <a:rPr lang="en-US" altLang="zh-CN" sz="2000" dirty="0">
                <a:solidFill>
                  <a:srgbClr val="687784"/>
                </a:solidFill>
                <a:latin typeface="微软雅黑" panose="020B0503020204020204" charset="-122"/>
                <a:ea typeface="微软雅黑" panose="020B0503020204020204" charset="-122"/>
                <a:sym typeface="Arial" panose="020B0604020202020204" pitchFamily="34" charset="0"/>
              </a:rPr>
              <a:t>Insufficient Improvements</a:t>
            </a:r>
            <a:endParaRPr lang="en-US" altLang="zh-CN" sz="2000" dirty="0">
              <a:solidFill>
                <a:srgbClr val="687784"/>
              </a:solidFill>
              <a:latin typeface="微软雅黑" panose="020B0503020204020204" charset="-122"/>
              <a:ea typeface="微软雅黑" panose="020B0503020204020204" charset="-122"/>
              <a:sym typeface="Arial" panose="020B0604020202020204" pitchFamily="34" charset="0"/>
            </a:endParaRPr>
          </a:p>
        </p:txBody>
      </p:sp>
      <p:cxnSp>
        <p:nvCxnSpPr>
          <p:cNvPr id="48" name="直接连接符 47"/>
          <p:cNvCxnSpPr/>
          <p:nvPr/>
        </p:nvCxnSpPr>
        <p:spPr>
          <a:xfrm>
            <a:off x="4871357" y="2859314"/>
            <a:ext cx="24492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3" presetClass="entr" presetSubtype="28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750" fill="hold"/>
                                        <p:tgtEl>
                                          <p:spTgt spid="11"/>
                                        </p:tgtEl>
                                        <p:attrNameLst>
                                          <p:attrName>ppt_w</p:attrName>
                                        </p:attrNameLst>
                                      </p:cBhvr>
                                      <p:tavLst>
                                        <p:tav tm="0">
                                          <p:val>
                                            <p:strVal val="4/3*#ppt_w"/>
                                          </p:val>
                                        </p:tav>
                                        <p:tav tm="100000">
                                          <p:val>
                                            <p:strVal val="#ppt_w"/>
                                          </p:val>
                                        </p:tav>
                                      </p:tavLst>
                                    </p:anim>
                                    <p:anim calcmode="lin" valueType="num">
                                      <p:cBhvr>
                                        <p:cTn id="18" dur="750" fill="hold"/>
                                        <p:tgtEl>
                                          <p:spTgt spid="11"/>
                                        </p:tgtEl>
                                        <p:attrNameLst>
                                          <p:attrName>ppt_h</p:attrName>
                                        </p:attrNameLst>
                                      </p:cBhvr>
                                      <p:tavLst>
                                        <p:tav tm="0">
                                          <p:val>
                                            <p:strVal val="4/3*#ppt_h"/>
                                          </p:val>
                                        </p:tav>
                                        <p:tav tm="100000">
                                          <p:val>
                                            <p:strVal val="#ppt_h"/>
                                          </p:val>
                                        </p:tav>
                                      </p:tavLst>
                                    </p:anim>
                                  </p:childTnLst>
                                </p:cTn>
                              </p:par>
                              <p:par>
                                <p:cTn id="19" presetID="23" presetClass="entr" presetSubtype="28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750" fill="hold"/>
                                        <p:tgtEl>
                                          <p:spTgt spid="13"/>
                                        </p:tgtEl>
                                        <p:attrNameLst>
                                          <p:attrName>ppt_w</p:attrName>
                                        </p:attrNameLst>
                                      </p:cBhvr>
                                      <p:tavLst>
                                        <p:tav tm="0">
                                          <p:val>
                                            <p:strVal val="4/3*#ppt_w"/>
                                          </p:val>
                                        </p:tav>
                                        <p:tav tm="100000">
                                          <p:val>
                                            <p:strVal val="#ppt_w"/>
                                          </p:val>
                                        </p:tav>
                                      </p:tavLst>
                                    </p:anim>
                                    <p:anim calcmode="lin" valueType="num">
                                      <p:cBhvr>
                                        <p:cTn id="22" dur="750" fill="hold"/>
                                        <p:tgtEl>
                                          <p:spTgt spid="13"/>
                                        </p:tgtEl>
                                        <p:attrNameLst>
                                          <p:attrName>ppt_h</p:attrName>
                                        </p:attrNameLst>
                                      </p:cBhvr>
                                      <p:tavLst>
                                        <p:tav tm="0">
                                          <p:val>
                                            <p:strVal val="4/3*#ppt_h"/>
                                          </p:val>
                                        </p:tav>
                                        <p:tav tm="100000">
                                          <p:val>
                                            <p:strVal val="#ppt_h"/>
                                          </p:val>
                                        </p:tav>
                                      </p:tavLst>
                                    </p:anim>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childTnLst>
                          </p:cTn>
                        </p:par>
                        <p:par>
                          <p:cTn id="29" fill="hold">
                            <p:stCondLst>
                              <p:cond delay="1500"/>
                            </p:stCondLst>
                            <p:childTnLst>
                              <p:par>
                                <p:cTn id="30" presetID="47"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childTnLst>
                          </p:cTn>
                        </p:par>
                        <p:par>
                          <p:cTn id="41" fill="hold">
                            <p:stCondLst>
                              <p:cond delay="3000"/>
                            </p:stCondLst>
                            <p:childTnLst>
                              <p:par>
                                <p:cTn id="42" presetID="17" presetClass="entr" presetSubtype="1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4" grpId="1" animBg="1"/>
      <p:bldP spid="45" grpId="0"/>
      <p:bldP spid="45" grpId="1"/>
      <p:bldP spid="46" grpId="0"/>
      <p:bldP spid="46" grpId="1"/>
      <p:bldP spid="47" grpId="0"/>
      <p:bldP spid="4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燕尾形 54"/>
          <p:cNvSpPr/>
          <p:nvPr/>
        </p:nvSpPr>
        <p:spPr>
          <a:xfrm>
            <a:off x="1200967" y="3099126"/>
            <a:ext cx="1088995" cy="1183631"/>
          </a:xfrm>
          <a:prstGeom prst="chevron">
            <a:avLst>
              <a:gd name="adj" fmla="val 544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6" rIns="121870" bIns="60936" anchor="ctr"/>
          <a:lstStyle/>
          <a:p>
            <a:pPr algn="ctr" defTabSz="1217930">
              <a:defRPr/>
            </a:pPr>
            <a:endParaRPr lang="zh-CN" altLang="en-US" sz="3320"/>
          </a:p>
        </p:txBody>
      </p:sp>
      <p:sp>
        <p:nvSpPr>
          <p:cNvPr id="56" name="燕尾形 55"/>
          <p:cNvSpPr/>
          <p:nvPr/>
        </p:nvSpPr>
        <p:spPr>
          <a:xfrm>
            <a:off x="2160779" y="3099126"/>
            <a:ext cx="1090619" cy="1183631"/>
          </a:xfrm>
          <a:prstGeom prst="chevron">
            <a:avLst>
              <a:gd name="adj" fmla="val 544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6" rIns="121870" bIns="60936" anchor="ctr"/>
          <a:lstStyle/>
          <a:p>
            <a:pPr algn="ctr" defTabSz="1217930">
              <a:defRPr/>
            </a:pPr>
            <a:endParaRPr lang="zh-CN" altLang="en-US" sz="3320">
              <a:solidFill>
                <a:srgbClr val="007CD0"/>
              </a:solidFill>
            </a:endParaRPr>
          </a:p>
        </p:txBody>
      </p:sp>
      <p:sp>
        <p:nvSpPr>
          <p:cNvPr id="57" name="燕尾形 56"/>
          <p:cNvSpPr/>
          <p:nvPr/>
        </p:nvSpPr>
        <p:spPr>
          <a:xfrm>
            <a:off x="3120590" y="3099126"/>
            <a:ext cx="1090619" cy="1183631"/>
          </a:xfrm>
          <a:prstGeom prst="chevron">
            <a:avLst>
              <a:gd name="adj" fmla="val 54429"/>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6" rIns="121870" bIns="60936" anchor="ctr"/>
          <a:lstStyle/>
          <a:p>
            <a:pPr algn="ctr" defTabSz="1217930">
              <a:defRPr/>
            </a:pPr>
            <a:endParaRPr lang="zh-CN" altLang="en-US" sz="3320"/>
          </a:p>
        </p:txBody>
      </p:sp>
      <p:sp>
        <p:nvSpPr>
          <p:cNvPr id="58" name="燕尾形 57"/>
          <p:cNvSpPr/>
          <p:nvPr/>
        </p:nvSpPr>
        <p:spPr>
          <a:xfrm>
            <a:off x="4045572" y="3099126"/>
            <a:ext cx="1090619" cy="1183631"/>
          </a:xfrm>
          <a:prstGeom prst="chevron">
            <a:avLst>
              <a:gd name="adj" fmla="val 54429"/>
            </a:avLst>
          </a:prstGeom>
          <a:solidFill>
            <a:schemeClr val="accent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6" rIns="121870" bIns="60936" anchor="ctr"/>
          <a:lstStyle/>
          <a:p>
            <a:pPr algn="ctr" defTabSz="1217930">
              <a:defRPr/>
            </a:pPr>
            <a:endParaRPr lang="zh-CN" altLang="en-US" sz="3320"/>
          </a:p>
        </p:txBody>
      </p:sp>
      <p:cxnSp>
        <p:nvCxnSpPr>
          <p:cNvPr id="65" name="直接连接符 64"/>
          <p:cNvCxnSpPr/>
          <p:nvPr/>
        </p:nvCxnSpPr>
        <p:spPr>
          <a:xfrm>
            <a:off x="1488910" y="1876644"/>
            <a:ext cx="0" cy="1214015"/>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352739" y="4263622"/>
            <a:ext cx="0" cy="49334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69" name="五边形 68"/>
          <p:cNvSpPr/>
          <p:nvPr/>
        </p:nvSpPr>
        <p:spPr>
          <a:xfrm>
            <a:off x="-46786" y="3089237"/>
            <a:ext cx="7870444" cy="1190310"/>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121870" tIns="60936" rIns="121870" bIns="60936" anchor="ctr"/>
          <a:lstStyle/>
          <a:p>
            <a:pPr algn="ctr" defTabSz="1217930">
              <a:defRPr/>
            </a:pPr>
            <a:endParaRPr lang="zh-CN" altLang="en-US" sz="3320"/>
          </a:p>
        </p:txBody>
      </p:sp>
      <p:grpSp>
        <p:nvGrpSpPr>
          <p:cNvPr id="2" name="组合 70"/>
          <p:cNvGrpSpPr/>
          <p:nvPr/>
        </p:nvGrpSpPr>
        <p:grpSpPr>
          <a:xfrm>
            <a:off x="1200785" y="1284605"/>
            <a:ext cx="3935730" cy="592455"/>
            <a:chOff x="814328" y="3219334"/>
            <a:chExt cx="2782688" cy="432536"/>
          </a:xfrm>
        </p:grpSpPr>
        <p:grpSp>
          <p:nvGrpSpPr>
            <p:cNvPr id="3" name="组合 71"/>
            <p:cNvGrpSpPr/>
            <p:nvPr/>
          </p:nvGrpSpPr>
          <p:grpSpPr>
            <a:xfrm>
              <a:off x="814328" y="3219334"/>
              <a:ext cx="2782688" cy="432536"/>
              <a:chOff x="2173927" y="3285519"/>
              <a:chExt cx="3530975" cy="548848"/>
            </a:xfrm>
          </p:grpSpPr>
          <p:grpSp>
            <p:nvGrpSpPr>
              <p:cNvPr id="4" name="组合 73"/>
              <p:cNvGrpSpPr/>
              <p:nvPr/>
            </p:nvGrpSpPr>
            <p:grpSpPr>
              <a:xfrm>
                <a:off x="2173927" y="3285519"/>
                <a:ext cx="3530975" cy="548848"/>
                <a:chOff x="4304043" y="1286668"/>
                <a:chExt cx="7873687" cy="2757793"/>
              </a:xfrm>
              <a:effectLst>
                <a:outerShdw blurRad="381000" dist="254000" dir="8100000" algn="tr" rotWithShape="0">
                  <a:prstClr val="black">
                    <a:alpha val="40000"/>
                  </a:prstClr>
                </a:outerShdw>
              </a:effectLst>
            </p:grpSpPr>
            <p:sp>
              <p:nvSpPr>
                <p:cNvPr id="76" name="圆角矩形 75"/>
                <p:cNvSpPr/>
                <p:nvPr/>
              </p:nvSpPr>
              <p:spPr>
                <a:xfrm>
                  <a:off x="4304043" y="1286668"/>
                  <a:ext cx="78736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1"/>
                    </a:solidFill>
                  </a:endParaRPr>
                </a:p>
              </p:txBody>
            </p:sp>
            <p:sp>
              <p:nvSpPr>
                <p:cNvPr id="77" name="圆角矩形 76"/>
                <p:cNvSpPr/>
                <p:nvPr/>
              </p:nvSpPr>
              <p:spPr>
                <a:xfrm>
                  <a:off x="4395509" y="1372387"/>
                  <a:ext cx="7674240" cy="2583399"/>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1"/>
                    </a:solidFill>
                  </a:endParaRPr>
                </a:p>
              </p:txBody>
            </p:sp>
          </p:grpSp>
          <p:sp>
            <p:nvSpPr>
              <p:cNvPr id="75" name="椭圆 74"/>
              <p:cNvSpPr/>
              <p:nvPr/>
            </p:nvSpPr>
            <p:spPr>
              <a:xfrm>
                <a:off x="2270357" y="3351544"/>
                <a:ext cx="394740" cy="394741"/>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rPr>
                  <a:t>1</a:t>
                </a:r>
                <a:endParaRPr lang="zh-CN" altLang="en-US" sz="2400" dirty="0">
                  <a:solidFill>
                    <a:schemeClr val="accent1"/>
                  </a:solidFill>
                </a:endParaRPr>
              </a:p>
            </p:txBody>
          </p:sp>
        </p:grpSp>
        <p:sp>
          <p:nvSpPr>
            <p:cNvPr id="73" name="TextBox 72"/>
            <p:cNvSpPr txBox="1"/>
            <p:nvPr/>
          </p:nvSpPr>
          <p:spPr>
            <a:xfrm>
              <a:off x="1188315" y="3314835"/>
              <a:ext cx="2249317" cy="22438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ctr"/>
              <a:r>
                <a:rPr lang="zh-CN" altLang="en-US" sz="2000" kern="100" dirty="0">
                  <a:solidFill>
                    <a:schemeClr val="tx1">
                      <a:lumMod val="85000"/>
                      <a:lumOff val="15000"/>
                    </a:schemeClr>
                  </a:solidFill>
                  <a:cs typeface="Times New Roman" panose="02020603050405020304" pitchFamily="18" charset="0"/>
                  <a:sym typeface="+mn-ea"/>
                </a:rPr>
                <a:t>可以代替繁琐的消毒任务</a:t>
              </a:r>
              <a:endParaRPr lang="zh-CN" altLang="en-US" sz="2000" kern="100" dirty="0">
                <a:solidFill>
                  <a:schemeClr val="tx1">
                    <a:lumMod val="85000"/>
                    <a:lumOff val="15000"/>
                  </a:schemeClr>
                </a:solidFill>
                <a:latin typeface="+mn-ea"/>
                <a:cs typeface="Times New Roman" panose="02020603050405020304" pitchFamily="18" charset="0"/>
                <a:sym typeface="+mn-ea"/>
              </a:endParaRPr>
            </a:p>
          </p:txBody>
        </p:sp>
      </p:grpSp>
      <p:grpSp>
        <p:nvGrpSpPr>
          <p:cNvPr id="5" name="组合 77"/>
          <p:cNvGrpSpPr/>
          <p:nvPr/>
        </p:nvGrpSpPr>
        <p:grpSpPr>
          <a:xfrm>
            <a:off x="2064798" y="4756965"/>
            <a:ext cx="6346190" cy="592455"/>
            <a:chOff x="814325" y="3219334"/>
            <a:chExt cx="4636218" cy="432686"/>
          </a:xfrm>
        </p:grpSpPr>
        <p:grpSp>
          <p:nvGrpSpPr>
            <p:cNvPr id="6" name="组合 78"/>
            <p:cNvGrpSpPr/>
            <p:nvPr/>
          </p:nvGrpSpPr>
          <p:grpSpPr>
            <a:xfrm>
              <a:off x="814325" y="3219334"/>
              <a:ext cx="4636218" cy="432686"/>
              <a:chOff x="2173923" y="3285519"/>
              <a:chExt cx="5882931" cy="549039"/>
            </a:xfrm>
          </p:grpSpPr>
          <p:grpSp>
            <p:nvGrpSpPr>
              <p:cNvPr id="7" name="组合 85"/>
              <p:cNvGrpSpPr/>
              <p:nvPr/>
            </p:nvGrpSpPr>
            <p:grpSpPr>
              <a:xfrm>
                <a:off x="2173923" y="3285519"/>
                <a:ext cx="5882931" cy="549039"/>
                <a:chOff x="4304035" y="1286668"/>
                <a:chExt cx="13118284" cy="2758752"/>
              </a:xfrm>
              <a:effectLst>
                <a:outerShdw blurRad="381000" dist="254000" dir="8100000" algn="tr" rotWithShape="0">
                  <a:prstClr val="black">
                    <a:alpha val="40000"/>
                  </a:prstClr>
                </a:outerShdw>
              </a:effectLst>
            </p:grpSpPr>
            <p:sp>
              <p:nvSpPr>
                <p:cNvPr id="90" name="圆角矩形 89"/>
                <p:cNvSpPr/>
                <p:nvPr/>
              </p:nvSpPr>
              <p:spPr>
                <a:xfrm>
                  <a:off x="4304035" y="1286668"/>
                  <a:ext cx="13118284" cy="2758752"/>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1"/>
                    </a:solidFill>
                  </a:endParaRPr>
                </a:p>
              </p:txBody>
            </p:sp>
            <p:sp>
              <p:nvSpPr>
                <p:cNvPr id="93" name="圆角矩形 92"/>
                <p:cNvSpPr/>
                <p:nvPr/>
              </p:nvSpPr>
              <p:spPr>
                <a:xfrm>
                  <a:off x="4351289" y="1372417"/>
                  <a:ext cx="12917454" cy="2584297"/>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1"/>
                    </a:solidFill>
                  </a:endParaRPr>
                </a:p>
              </p:txBody>
            </p:sp>
          </p:grpSp>
          <p:sp>
            <p:nvSpPr>
              <p:cNvPr id="89" name="椭圆 88"/>
              <p:cNvSpPr/>
              <p:nvPr/>
            </p:nvSpPr>
            <p:spPr>
              <a:xfrm>
                <a:off x="2288027" y="3372244"/>
                <a:ext cx="392760" cy="392761"/>
              </a:xfrm>
              <a:prstGeom prst="ellipse">
                <a:avLst/>
              </a:prstGeom>
              <a:solidFill>
                <a:schemeClr val="accent1"/>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rPr>
                  <a:t>2</a:t>
                </a:r>
                <a:endParaRPr lang="zh-CN" altLang="en-US" sz="2400" dirty="0">
                  <a:solidFill>
                    <a:schemeClr val="accent1"/>
                  </a:solidFill>
                </a:endParaRPr>
              </a:p>
            </p:txBody>
          </p:sp>
        </p:grpSp>
        <p:sp>
          <p:nvSpPr>
            <p:cNvPr id="80" name="TextBox 79"/>
            <p:cNvSpPr txBox="1"/>
            <p:nvPr/>
          </p:nvSpPr>
          <p:spPr>
            <a:xfrm>
              <a:off x="1350131" y="3334810"/>
              <a:ext cx="3852691" cy="2244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algn="ctr"/>
              <a:r>
                <a:rPr lang="zh-CN" altLang="en-US" sz="2000" kern="100" dirty="0">
                  <a:solidFill>
                    <a:schemeClr val="tx1">
                      <a:lumMod val="85000"/>
                      <a:lumOff val="15000"/>
                    </a:schemeClr>
                  </a:solidFill>
                  <a:effectLst/>
                  <a:cs typeface="Times New Roman" panose="02020603050405020304" pitchFamily="18" charset="0"/>
                  <a:sym typeface="+mn-ea"/>
                </a:rPr>
                <a:t>可以</a:t>
              </a:r>
              <a:r>
                <a:rPr lang="zh-CN" altLang="en-US" sz="2000" kern="100" dirty="0">
                  <a:solidFill>
                    <a:schemeClr val="tx1">
                      <a:lumMod val="85000"/>
                      <a:lumOff val="15000"/>
                    </a:schemeClr>
                  </a:solidFill>
                  <a:cs typeface="Times New Roman" panose="02020603050405020304" pitchFamily="18" charset="0"/>
                  <a:sym typeface="+mn-ea"/>
                </a:rPr>
                <a:t>应用到农田、果园等场所完成药水喷洒</a:t>
              </a:r>
              <a:endParaRPr lang="zh-CN" altLang="en-US" sz="2000" kern="100" dirty="0">
                <a:solidFill>
                  <a:schemeClr val="tx1">
                    <a:lumMod val="85000"/>
                    <a:lumOff val="15000"/>
                  </a:schemeClr>
                </a:solidFill>
                <a:latin typeface="+mn-ea"/>
                <a:cs typeface="Times New Roman" panose="02020603050405020304" pitchFamily="18" charset="0"/>
                <a:sym typeface="+mn-ea"/>
              </a:endParaRPr>
            </a:p>
          </p:txBody>
        </p:sp>
      </p:grpSp>
      <p:pic>
        <p:nvPicPr>
          <p:cNvPr id="46" name="图片 45" descr="未标题-2.png"/>
          <p:cNvPicPr>
            <a:picLocks noChangeAspect="1"/>
          </p:cNvPicPr>
          <p:nvPr/>
        </p:nvPicPr>
        <p:blipFill>
          <a:blip r:embed="rId1" cstate="print"/>
          <a:stretch>
            <a:fillRect/>
          </a:stretch>
        </p:blipFill>
        <p:spPr>
          <a:xfrm>
            <a:off x="5328154" y="2160349"/>
            <a:ext cx="2040025" cy="2376762"/>
          </a:xfrm>
          <a:prstGeom prst="rect">
            <a:avLst/>
          </a:prstGeom>
        </p:spPr>
      </p:pic>
      <p:cxnSp>
        <p:nvCxnSpPr>
          <p:cNvPr id="41" name="直接连接符 40"/>
          <p:cNvCxnSpPr/>
          <p:nvPr/>
        </p:nvCxnSpPr>
        <p:spPr>
          <a:xfrm>
            <a:off x="328632" y="627534"/>
            <a:ext cx="115347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42950" y="249555"/>
            <a:ext cx="2896870" cy="337185"/>
          </a:xfrm>
          <a:prstGeom prst="rect">
            <a:avLst/>
          </a:prstGeom>
          <a:noFill/>
        </p:spPr>
        <p:txBody>
          <a:bodyPr wrap="square" rtlCol="0">
            <a:spAutoFit/>
          </a:bodyPr>
          <a:lstStyle/>
          <a:p>
            <a:r>
              <a:rPr lang="zh-CN" sz="1600" b="1" dirty="0">
                <a:solidFill>
                  <a:schemeClr val="tx2"/>
                </a:solidFill>
                <a:latin typeface="Arial" panose="020B0604020202020204"/>
                <a:ea typeface="微软雅黑" panose="020B0503020204020204" charset="-122"/>
                <a:sym typeface="Arial" panose="020B0604020202020204"/>
              </a:rPr>
              <a:t>应用扩展</a:t>
            </a:r>
            <a:endParaRPr lang="zh-CN" sz="1600" b="1" dirty="0">
              <a:solidFill>
                <a:schemeClr val="tx2"/>
              </a:solidFill>
              <a:latin typeface="Arial" panose="020B0604020202020204"/>
              <a:ea typeface="微软雅黑" panose="020B0503020204020204" charset="-122"/>
              <a:sym typeface="Arial" panose="020B0604020202020204"/>
            </a:endParaRPr>
          </a:p>
        </p:txBody>
      </p:sp>
      <p:sp>
        <p:nvSpPr>
          <p:cNvPr id="33" name="文本框 32"/>
          <p:cNvSpPr txBox="1"/>
          <p:nvPr/>
        </p:nvSpPr>
        <p:spPr>
          <a:xfrm>
            <a:off x="289332" y="250900"/>
            <a:ext cx="873766" cy="337185"/>
          </a:xfrm>
          <a:prstGeom prst="rect">
            <a:avLst/>
          </a:prstGeom>
          <a:noFill/>
        </p:spPr>
        <p:txBody>
          <a:bodyPr wrap="square" rtlCol="0">
            <a:spAutoFit/>
          </a:bodyPr>
          <a:lstStyle/>
          <a:p>
            <a:r>
              <a:rPr lang="en-US" altLang="zh-CN" sz="1600" b="1" dirty="0">
                <a:solidFill>
                  <a:schemeClr val="tx2"/>
                </a:solidFill>
                <a:latin typeface="Arial" panose="020B0604020202020204"/>
                <a:ea typeface="微软雅黑" panose="020B0503020204020204" charset="-122"/>
                <a:sym typeface="Arial" panose="020B0604020202020204"/>
              </a:rPr>
              <a:t>O4</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39" name="矩形 38"/>
          <p:cNvSpPr/>
          <p:nvPr/>
        </p:nvSpPr>
        <p:spPr>
          <a:xfrm>
            <a:off x="7636510" y="831850"/>
            <a:ext cx="2174240" cy="2052955"/>
          </a:xfrm>
          <a:prstGeom prst="rect">
            <a:avLst/>
          </a:prstGeom>
          <a:blipFill>
            <a:blip r:embed="rId2"/>
            <a:stretch>
              <a:fillRect l="-27459" r="-272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785705" y="3808749"/>
            <a:ext cx="2403075" cy="2487022"/>
          </a:xfrm>
          <a:prstGeom prst="rect">
            <a:avLst/>
          </a:prstGeom>
          <a:blipFill>
            <a:blip r:embed="rId3"/>
            <a:stretch>
              <a:fillRect l="-37808" r="-374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ppt_x</p:attrName>
                                        </p:attrNameLst>
                                      </p:cBhvr>
                                      <p:tavLst>
                                        <p:tav tm="0">
                                          <p:val>
                                            <p:strVal val="#ppt_x-#ppt_w*1.125000"/>
                                          </p:val>
                                        </p:tav>
                                        <p:tav tm="100000">
                                          <p:val>
                                            <p:strVal val="#ppt_x"/>
                                          </p:val>
                                        </p:tav>
                                      </p:tavLst>
                                    </p:anim>
                                    <p:animEffect transition="in" filter="wipe(right)">
                                      <p:cBhvr>
                                        <p:cTn id="8" dur="500"/>
                                        <p:tgtEl>
                                          <p:spTgt spid="3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ppt_x</p:attrName>
                                        </p:attrNameLst>
                                      </p:cBhvr>
                                      <p:tavLst>
                                        <p:tav tm="0">
                                          <p:val>
                                            <p:strVal val="#ppt_x-#ppt_w*1.125000"/>
                                          </p:val>
                                        </p:tav>
                                        <p:tav tm="100000">
                                          <p:val>
                                            <p:strVal val="#ppt_x"/>
                                          </p:val>
                                        </p:tav>
                                      </p:tavLst>
                                    </p:anim>
                                    <p:animEffect transition="in" filter="wipe(right)">
                                      <p:cBhvr>
                                        <p:cTn id="12" dur="500"/>
                                        <p:tgtEl>
                                          <p:spTgt spid="3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000" fill="hold">
                                          <p:stCondLst>
                                            <p:cond delay="0"/>
                                          </p:stCondLst>
                                        </p:cTn>
                                        <p:tgtEl>
                                          <p:spTgt spid="69"/>
                                        </p:tgtEl>
                                        <p:attrNameLst>
                                          <p:attrName>style.visibility</p:attrName>
                                        </p:attrNameLst>
                                      </p:cBhvr>
                                      <p:to>
                                        <p:strVal val="visible"/>
                                      </p:to>
                                    </p:set>
                                    <p:animEffect transition="in" filter="wipe(left)">
                                      <p:cBhvr>
                                        <p:cTn id="16" dur="1000"/>
                                        <p:tgtEl>
                                          <p:spTgt spid="69"/>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left)">
                                      <p:cBhvr>
                                        <p:cTn id="28" dur="500"/>
                                        <p:tgtEl>
                                          <p:spTgt spid="57"/>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childTnLst>
                          </p:cTn>
                        </p:par>
                        <p:par>
                          <p:cTn id="33" fill="hold">
                            <p:stCondLst>
                              <p:cond delay="3500"/>
                            </p:stCondLst>
                            <p:childTnLst>
                              <p:par>
                                <p:cTn id="34" presetID="18" presetClass="entr" presetSubtype="3"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strips(upRight)">
                                      <p:cBhvr>
                                        <p:cTn id="36" dur="500"/>
                                        <p:tgtEl>
                                          <p:spTgt spid="46"/>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down)">
                                      <p:cBhvr>
                                        <p:cTn id="40" dur="500"/>
                                        <p:tgtEl>
                                          <p:spTgt spid="65"/>
                                        </p:tgtEl>
                                      </p:cBhvr>
                                    </p:animEffect>
                                  </p:childTnLst>
                                </p:cTn>
                              </p:par>
                            </p:childTnLst>
                          </p:cTn>
                        </p:par>
                        <p:par>
                          <p:cTn id="41" fill="hold">
                            <p:stCondLst>
                              <p:cond delay="4500"/>
                            </p:stCondLst>
                            <p:childTnLst>
                              <p:par>
                                <p:cTn id="42" presetID="23" presetClass="entr" presetSubtype="288" fill="hold" nodeType="afterEffect">
                                  <p:stCondLst>
                                    <p:cond delay="0"/>
                                  </p:stCondLst>
                                  <p:childTnLst>
                                    <p:set>
                                      <p:cBhvr>
                                        <p:cTn id="43" dur="500" fill="hold">
                                          <p:stCondLst>
                                            <p:cond delay="0"/>
                                          </p:stCondLst>
                                        </p:cTn>
                                        <p:tgtEl>
                                          <p:spTgt spid="2"/>
                                        </p:tgtEl>
                                        <p:attrNameLst>
                                          <p:attrName>style.visibility</p:attrName>
                                        </p:attrNameLst>
                                      </p:cBhvr>
                                      <p:to>
                                        <p:strVal val="visible"/>
                                      </p:to>
                                    </p:set>
                                    <p:anim calcmode="lin" valueType="num">
                                      <p:cBhvr>
                                        <p:cTn id="44" dur="500" fill="hold"/>
                                        <p:tgtEl>
                                          <p:spTgt spid="2"/>
                                        </p:tgtEl>
                                        <p:attrNameLst>
                                          <p:attrName>ppt_w</p:attrName>
                                        </p:attrNameLst>
                                      </p:cBhvr>
                                      <p:tavLst>
                                        <p:tav tm="0">
                                          <p:val>
                                            <p:strVal val="4/3*#ppt_w"/>
                                          </p:val>
                                        </p:tav>
                                        <p:tav tm="100000">
                                          <p:val>
                                            <p:strVal val="#ppt_w"/>
                                          </p:val>
                                        </p:tav>
                                      </p:tavLst>
                                    </p:anim>
                                    <p:anim calcmode="lin" valueType="num">
                                      <p:cBhvr>
                                        <p:cTn id="45" dur="500" fill="hold"/>
                                        <p:tgtEl>
                                          <p:spTgt spid="2"/>
                                        </p:tgtEl>
                                        <p:attrNameLst>
                                          <p:attrName>ppt_h</p:attrName>
                                        </p:attrNameLst>
                                      </p:cBhvr>
                                      <p:tavLst>
                                        <p:tav tm="0">
                                          <p:val>
                                            <p:strVal val="4/3*#ppt_h"/>
                                          </p:val>
                                        </p:tav>
                                        <p:tav tm="100000">
                                          <p:val>
                                            <p:strVal val="#ppt_h"/>
                                          </p:val>
                                        </p:tav>
                                      </p:tavLst>
                                    </p:anim>
                                  </p:childTnLst>
                                </p:cTn>
                              </p:par>
                            </p:childTnLst>
                          </p:cTn>
                        </p:par>
                        <p:par>
                          <p:cTn id="46" fill="hold">
                            <p:stCondLst>
                              <p:cond delay="5000"/>
                            </p:stCondLst>
                            <p:childTnLst>
                              <p:par>
                                <p:cTn id="47" presetID="23" presetClass="entr" presetSubtype="16"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up)">
                                      <p:cBhvr>
                                        <p:cTn id="55" dur="500"/>
                                        <p:tgtEl>
                                          <p:spTgt spid="68"/>
                                        </p:tgtEl>
                                      </p:cBhvr>
                                    </p:animEffect>
                                  </p:childTnLst>
                                </p:cTn>
                              </p:par>
                            </p:childTnLst>
                          </p:cTn>
                        </p:par>
                        <p:par>
                          <p:cTn id="56" fill="hold">
                            <p:stCondLst>
                              <p:cond delay="500"/>
                            </p:stCondLst>
                            <p:childTnLst>
                              <p:par>
                                <p:cTn id="57" presetID="23" presetClass="entr" presetSubtype="272"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strVal val="2/3*#ppt_w"/>
                                          </p:val>
                                        </p:tav>
                                        <p:tav tm="100000">
                                          <p:val>
                                            <p:strVal val="#ppt_w"/>
                                          </p:val>
                                        </p:tav>
                                      </p:tavLst>
                                    </p:anim>
                                    <p:anim calcmode="lin" valueType="num">
                                      <p:cBhvr>
                                        <p:cTn id="60" dur="500" fill="hold"/>
                                        <p:tgtEl>
                                          <p:spTgt spid="5"/>
                                        </p:tgtEl>
                                        <p:attrNameLst>
                                          <p:attrName>ppt_h</p:attrName>
                                        </p:attrNameLst>
                                      </p:cBhvr>
                                      <p:tavLst>
                                        <p:tav tm="0">
                                          <p:val>
                                            <p:strVal val="2/3*#ppt_h"/>
                                          </p:val>
                                        </p:tav>
                                        <p:tav tm="100000">
                                          <p:val>
                                            <p:strVal val="#ppt_h"/>
                                          </p:val>
                                        </p:tav>
                                      </p:tavLst>
                                    </p:anim>
                                  </p:childTnLst>
                                </p:cTn>
                              </p:par>
                            </p:childTnLst>
                          </p:cTn>
                        </p:par>
                        <p:par>
                          <p:cTn id="61" fill="hold">
                            <p:stCondLst>
                              <p:cond delay="1000"/>
                            </p:stCondLst>
                            <p:childTnLst>
                              <p:par>
                                <p:cTn id="62" presetID="23" presetClass="entr" presetSubtype="16"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57" grpId="0" animBg="1"/>
      <p:bldP spid="57" grpId="1" animBg="1"/>
      <p:bldP spid="58" grpId="0" animBg="1"/>
      <p:bldP spid="58" grpId="1" animBg="1"/>
      <p:bldP spid="69" grpId="0" animBg="1"/>
      <p:bldP spid="69" grpId="1" animBg="1"/>
      <p:bldP spid="32" grpId="0"/>
      <p:bldP spid="32" grpId="1"/>
      <p:bldP spid="33" grpId="0"/>
      <p:bldP spid="33" grpId="1"/>
      <p:bldP spid="39" grpId="0" animBg="1"/>
      <p:bldP spid="39" grpId="1" animBg="1"/>
      <p:bldP spid="14" grpId="0" animBg="1"/>
      <p:bldP spid="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rcRect l="854" b="26504"/>
          <a:stretch>
            <a:fillRect/>
          </a:stretch>
        </p:blipFill>
        <p:spPr>
          <a:xfrm>
            <a:off x="0" y="213904"/>
            <a:ext cx="12192000" cy="6644097"/>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pic>
        <p:nvPicPr>
          <p:cNvPr id="7" name="图片 6"/>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7632043" y="0"/>
            <a:ext cx="4559957" cy="685800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3888852" cy="3962400"/>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1203" y="1584325"/>
            <a:ext cx="2190797" cy="3149600"/>
          </a:xfrm>
          <a:prstGeom prst="rect">
            <a:avLst/>
          </a:prstGeom>
        </p:spPr>
      </p:pic>
      <p:grpSp>
        <p:nvGrpSpPr>
          <p:cNvPr id="2" name="组合 1"/>
          <p:cNvGrpSpPr/>
          <p:nvPr/>
        </p:nvGrpSpPr>
        <p:grpSpPr>
          <a:xfrm>
            <a:off x="887095" y="1584325"/>
            <a:ext cx="10418445" cy="2025015"/>
            <a:chOff x="1397" y="2147"/>
            <a:chExt cx="16407" cy="3189"/>
          </a:xfrm>
        </p:grpSpPr>
        <p:sp>
          <p:nvSpPr>
            <p:cNvPr id="16" name="文本框 15"/>
            <p:cNvSpPr txBox="1"/>
            <p:nvPr/>
          </p:nvSpPr>
          <p:spPr>
            <a:xfrm>
              <a:off x="1397" y="2147"/>
              <a:ext cx="16407" cy="2082"/>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r>
                <a:rPr lang="zh-CN" altLang="en-US" sz="8000" b="1" dirty="0">
                  <a:solidFill>
                    <a:srgbClr val="5F6E7A"/>
                  </a:solidFill>
                  <a:latin typeface="张海山锐谐体" panose="02000000000000000000" pitchFamily="2" charset="-122"/>
                  <a:ea typeface="张海山锐谐体" panose="02000000000000000000" pitchFamily="2" charset="-122"/>
                </a:rPr>
                <a:t>恳请各位老师批评指正</a:t>
              </a:r>
              <a:endParaRPr lang="zh-CN" altLang="en-US" sz="8000" b="1" dirty="0">
                <a:solidFill>
                  <a:srgbClr val="5F6E7A"/>
                </a:solidFill>
                <a:latin typeface="张海山锐谐体" panose="02000000000000000000" pitchFamily="2" charset="-122"/>
                <a:ea typeface="张海山锐谐体" panose="02000000000000000000" pitchFamily="2" charset="-122"/>
              </a:endParaRPr>
            </a:p>
          </p:txBody>
        </p:sp>
        <p:sp>
          <p:nvSpPr>
            <p:cNvPr id="17" name="矩形 16"/>
            <p:cNvSpPr/>
            <p:nvPr/>
          </p:nvSpPr>
          <p:spPr>
            <a:xfrm>
              <a:off x="5063" y="4611"/>
              <a:ext cx="9074" cy="725"/>
            </a:xfrm>
            <a:prstGeom prst="rect">
              <a:avLst/>
            </a:prstGeom>
          </p:spPr>
          <p:txBody>
            <a:bodyPr wrap="square">
              <a:spAutoFit/>
            </a:bodyPr>
            <a:lstStyle/>
            <a:p>
              <a:pPr algn="dist"/>
              <a:r>
                <a:rPr lang="en-US" altLang="zh-CN" sz="2400" b="1" dirty="0">
                  <a:solidFill>
                    <a:srgbClr val="687784"/>
                  </a:solidFill>
                  <a:latin typeface="Arial" panose="020B0604020202020204" pitchFamily="34" charset="0"/>
                  <a:cs typeface="Arial" panose="020B0604020202020204" pitchFamily="34" charset="0"/>
                </a:rPr>
                <a:t>criticize and correct me</a:t>
              </a:r>
              <a:endParaRPr lang="zh-CN" altLang="en-US" sz="2400" b="1" dirty="0">
                <a:solidFill>
                  <a:srgbClr val="687784"/>
                </a:solidFill>
                <a:latin typeface="Arial" panose="020B0604020202020204" pitchFamily="34" charset="0"/>
                <a:cs typeface="Arial" panose="020B0604020202020204" pitchFamily="34" charset="0"/>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par>
                                <p:cTn id="9" presetID="23" presetClass="entr" presetSubtype="288" fill="hold" nodeType="withEffect">
                                  <p:stCondLst>
                                    <p:cond delay="0"/>
                                  </p:stCondLst>
                                  <p:childTnLst>
                                    <p:set>
                                      <p:cBhvr>
                                        <p:cTn id="10" dur="500"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strVal val="4/3*#ppt_w"/>
                                          </p:val>
                                        </p:tav>
                                        <p:tav tm="100000">
                                          <p:val>
                                            <p:strVal val="#ppt_w"/>
                                          </p:val>
                                        </p:tav>
                                      </p:tavLst>
                                    </p:anim>
                                    <p:anim calcmode="lin" valueType="num">
                                      <p:cBhvr>
                                        <p:cTn id="12" dur="500" fill="hold"/>
                                        <p:tgtEl>
                                          <p:spTgt spid="11"/>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0"/>
                                  </p:stCondLst>
                                  <p:childTnLst>
                                    <p:set>
                                      <p:cBhvr>
                                        <p:cTn id="14" dur="500"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4/3*#ppt_w"/>
                                          </p:val>
                                        </p:tav>
                                        <p:tav tm="100000">
                                          <p:val>
                                            <p:strVal val="#ppt_w"/>
                                          </p:val>
                                        </p:tav>
                                      </p:tavLst>
                                    </p:anim>
                                    <p:anim calcmode="lin" valueType="num">
                                      <p:cBhvr>
                                        <p:cTn id="16" dur="500" fill="hold"/>
                                        <p:tgtEl>
                                          <p:spTgt spid="13"/>
                                        </p:tgtEl>
                                        <p:attrNameLst>
                                          <p:attrName>ppt_h</p:attrName>
                                        </p:attrNameLst>
                                      </p:cBhvr>
                                      <p:tavLst>
                                        <p:tav tm="0">
                                          <p:val>
                                            <p:strVal val="4/3*#ppt_h"/>
                                          </p:val>
                                        </p:tav>
                                        <p:tav tm="100000">
                                          <p:val>
                                            <p:strVal val="#ppt_h"/>
                                          </p:val>
                                        </p:tav>
                                      </p:tavLst>
                                    </p:anim>
                                  </p:childTnLst>
                                </p:cTn>
                              </p:par>
                            </p:childTnLst>
                          </p:cTn>
                        </p:par>
                        <p:par>
                          <p:cTn id="17" fill="hold">
                            <p:stCondLst>
                              <p:cond delay="500"/>
                            </p:stCondLst>
                            <p:childTnLst>
                              <p:par>
                                <p:cTn id="18" presetID="2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a:off x="0" y="3305174"/>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b="82273"/>
          <a:stretch>
            <a:fillRect/>
          </a:stretch>
        </p:blipFill>
        <p:spPr>
          <a:xfrm>
            <a:off x="7632043" y="0"/>
            <a:ext cx="4559957" cy="121571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59295"/>
            <a:ext cx="2052932" cy="2091758"/>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0209" y="2527935"/>
            <a:ext cx="1161791" cy="1670249"/>
          </a:xfrm>
          <a:prstGeom prst="rect">
            <a:avLst/>
          </a:prstGeom>
        </p:spPr>
      </p:pic>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rot="10800000">
            <a:off x="0" y="0"/>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sp>
        <p:nvSpPr>
          <p:cNvPr id="22" name="文本框 21"/>
          <p:cNvSpPr txBox="1"/>
          <p:nvPr/>
        </p:nvSpPr>
        <p:spPr>
          <a:xfrm>
            <a:off x="3378835" y="1543685"/>
            <a:ext cx="5434330" cy="829945"/>
          </a:xfrm>
          <a:prstGeom prst="rect">
            <a:avLst/>
          </a:prstGeom>
          <a:noFill/>
        </p:spPr>
        <p:txBody>
          <a:bodyPr wrap="square" rtlCol="0">
            <a:spAutoFit/>
            <a:scene3d>
              <a:camera prst="orthographicFront"/>
              <a:lightRig rig="threePt" dir="t"/>
            </a:scene3d>
          </a:bodyPr>
          <a:lstStyle/>
          <a:p>
            <a:pPr algn="ctr"/>
            <a:r>
              <a:rPr lang="zh-CN" alt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琥珀" panose="02010800040101010101" charset="-122"/>
                <a:ea typeface="华文琥珀" panose="02010800040101010101" charset="-122"/>
                <a:cs typeface="华文琥珀" panose="02010800040101010101" charset="-122"/>
              </a:rPr>
              <a:t>目录</a:t>
            </a:r>
            <a:r>
              <a:rPr lang="en-US" altLang="zh-C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琥珀" panose="02010800040101010101" charset="-122"/>
                <a:ea typeface="华文琥珀" panose="02010800040101010101" charset="-122"/>
                <a:cs typeface="华文琥珀" panose="02010800040101010101" charset="-122"/>
              </a:rPr>
              <a:t>/CONTENTS</a:t>
            </a:r>
            <a:endParaRPr lang="en-US" altLang="zh-C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华文琥珀" panose="02010800040101010101" charset="-122"/>
              <a:ea typeface="华文琥珀" panose="02010800040101010101" charset="-122"/>
              <a:cs typeface="华文琥珀" panose="02010800040101010101" charset="-122"/>
            </a:endParaRPr>
          </a:p>
        </p:txBody>
      </p:sp>
      <p:sp>
        <p:nvSpPr>
          <p:cNvPr id="24" name="矩形 23"/>
          <p:cNvSpPr/>
          <p:nvPr/>
        </p:nvSpPr>
        <p:spPr>
          <a:xfrm>
            <a:off x="2978150" y="2799080"/>
            <a:ext cx="2824480" cy="538480"/>
          </a:xfrm>
          <a:prstGeom prst="rect">
            <a:avLst/>
          </a:prstGeom>
          <a:noFill/>
          <a:ln>
            <a:solidFill>
              <a:srgbClr val="687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grpSp>
        <p:nvGrpSpPr>
          <p:cNvPr id="2" name="组合 1"/>
          <p:cNvGrpSpPr/>
          <p:nvPr/>
        </p:nvGrpSpPr>
        <p:grpSpPr>
          <a:xfrm>
            <a:off x="2399030" y="2880360"/>
            <a:ext cx="3323590" cy="582930"/>
            <a:chOff x="3778" y="4536"/>
            <a:chExt cx="5234" cy="918"/>
          </a:xfrm>
        </p:grpSpPr>
        <p:sp>
          <p:nvSpPr>
            <p:cNvPr id="25" name="矩形 24"/>
            <p:cNvSpPr/>
            <p:nvPr/>
          </p:nvSpPr>
          <p:spPr>
            <a:xfrm>
              <a:off x="3778" y="4536"/>
              <a:ext cx="5235" cy="919"/>
            </a:xfrm>
            <a:prstGeom prst="rect">
              <a:avLst/>
            </a:prstGeom>
            <a:pattFill prst="dotGrid">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sp>
          <p:nvSpPr>
            <p:cNvPr id="26" name="文本框 25"/>
            <p:cNvSpPr txBox="1"/>
            <p:nvPr/>
          </p:nvSpPr>
          <p:spPr>
            <a:xfrm>
              <a:off x="4689" y="4624"/>
              <a:ext cx="3430" cy="725"/>
            </a:xfrm>
            <a:prstGeom prst="rect">
              <a:avLst/>
            </a:prstGeom>
            <a:noFill/>
          </p:spPr>
          <p:txBody>
            <a:bodyPr wrap="square" rtlCol="0">
              <a:spAutoFit/>
            </a:bodyPr>
            <a:lstStyle/>
            <a:p>
              <a:pPr algn="dist"/>
              <a:r>
                <a:rPr lang="zh-CN" altLang="en-US" sz="2400" b="1" dirty="0">
                  <a:solidFill>
                    <a:srgbClr val="687784"/>
                  </a:solidFill>
                  <a:latin typeface="微软雅黑" panose="020B0503020204020204" charset="-122"/>
                  <a:ea typeface="微软雅黑" panose="020B0503020204020204" charset="-122"/>
                </a:rPr>
                <a:t>研究背景</a:t>
              </a:r>
              <a:endParaRPr lang="zh-CN" altLang="en-US" sz="2400" b="1" dirty="0">
                <a:solidFill>
                  <a:srgbClr val="687784"/>
                </a:solidFill>
                <a:latin typeface="微软雅黑" panose="020B0503020204020204" charset="-122"/>
                <a:ea typeface="微软雅黑" panose="020B0503020204020204" charset="-122"/>
              </a:endParaRPr>
            </a:p>
          </p:txBody>
        </p:sp>
      </p:grpSp>
      <p:sp>
        <p:nvSpPr>
          <p:cNvPr id="27" name="文本框 26"/>
          <p:cNvSpPr txBox="1"/>
          <p:nvPr/>
        </p:nvSpPr>
        <p:spPr>
          <a:xfrm>
            <a:off x="1555750" y="2799080"/>
            <a:ext cx="768985" cy="583565"/>
          </a:xfrm>
          <a:prstGeom prst="rect">
            <a:avLst/>
          </a:prstGeom>
          <a:noFill/>
        </p:spPr>
        <p:txBody>
          <a:bodyPr wrap="square" rtlCol="0">
            <a:spAutoFit/>
          </a:bodyPr>
          <a:lstStyle/>
          <a:p>
            <a:pPr algn="dist"/>
            <a:r>
              <a:rPr lang="en-US" altLang="zh-CN"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gency FB" panose="020B0503020202020204" pitchFamily="34" charset="0"/>
                <a:ea typeface="微软雅黑" panose="020B0503020204020204" charset="-122"/>
              </a:rPr>
              <a:t>01</a:t>
            </a:r>
            <a:endParaRPr lang="en-US" altLang="zh-CN"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gency FB" panose="020B0503020202020204" pitchFamily="34" charset="0"/>
              <a:ea typeface="微软雅黑" panose="020B0503020204020204" charset="-122"/>
            </a:endParaRPr>
          </a:p>
        </p:txBody>
      </p:sp>
      <p:sp>
        <p:nvSpPr>
          <p:cNvPr id="28" name="矩形 27"/>
          <p:cNvSpPr/>
          <p:nvPr/>
        </p:nvSpPr>
        <p:spPr>
          <a:xfrm>
            <a:off x="7813040" y="2817495"/>
            <a:ext cx="2824480" cy="538480"/>
          </a:xfrm>
          <a:prstGeom prst="rect">
            <a:avLst/>
          </a:prstGeom>
          <a:noFill/>
          <a:ln>
            <a:solidFill>
              <a:srgbClr val="687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grpSp>
        <p:nvGrpSpPr>
          <p:cNvPr id="3" name="组合 2"/>
          <p:cNvGrpSpPr/>
          <p:nvPr/>
        </p:nvGrpSpPr>
        <p:grpSpPr>
          <a:xfrm>
            <a:off x="7233920" y="2880360"/>
            <a:ext cx="3323590" cy="582930"/>
            <a:chOff x="11392" y="4536"/>
            <a:chExt cx="5234" cy="918"/>
          </a:xfrm>
        </p:grpSpPr>
        <p:sp>
          <p:nvSpPr>
            <p:cNvPr id="29" name="矩形 28"/>
            <p:cNvSpPr/>
            <p:nvPr/>
          </p:nvSpPr>
          <p:spPr>
            <a:xfrm>
              <a:off x="11392" y="4536"/>
              <a:ext cx="5235" cy="919"/>
            </a:xfrm>
            <a:prstGeom prst="rect">
              <a:avLst/>
            </a:prstGeom>
            <a:pattFill prst="dotGrid">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sp>
          <p:nvSpPr>
            <p:cNvPr id="30" name="文本框 29"/>
            <p:cNvSpPr txBox="1"/>
            <p:nvPr/>
          </p:nvSpPr>
          <p:spPr>
            <a:xfrm>
              <a:off x="12200" y="4624"/>
              <a:ext cx="3655" cy="725"/>
            </a:xfrm>
            <a:prstGeom prst="rect">
              <a:avLst/>
            </a:prstGeom>
            <a:noFill/>
          </p:spPr>
          <p:txBody>
            <a:bodyPr wrap="square" rtlCol="0">
              <a:spAutoFit/>
            </a:bodyPr>
            <a:lstStyle/>
            <a:p>
              <a:pPr algn="dist"/>
              <a:r>
                <a:rPr lang="zh-CN" altLang="en-US" sz="2400" b="1" dirty="0">
                  <a:solidFill>
                    <a:srgbClr val="687784"/>
                  </a:solidFill>
                  <a:latin typeface="微软雅黑" panose="020B0503020204020204" charset="-122"/>
                  <a:ea typeface="微软雅黑" panose="020B0503020204020204" charset="-122"/>
                </a:rPr>
                <a:t>设计思路</a:t>
              </a:r>
              <a:endParaRPr lang="zh-CN" altLang="en-US" sz="2400" b="1" dirty="0">
                <a:solidFill>
                  <a:srgbClr val="687784"/>
                </a:solidFill>
                <a:latin typeface="微软雅黑" panose="020B0503020204020204" charset="-122"/>
                <a:ea typeface="微软雅黑" panose="020B0503020204020204" charset="-122"/>
              </a:endParaRPr>
            </a:p>
          </p:txBody>
        </p:sp>
      </p:grpSp>
      <p:sp>
        <p:nvSpPr>
          <p:cNvPr id="31" name="文本框 30"/>
          <p:cNvSpPr txBox="1"/>
          <p:nvPr/>
        </p:nvSpPr>
        <p:spPr>
          <a:xfrm>
            <a:off x="6390640" y="2799080"/>
            <a:ext cx="768985" cy="584835"/>
          </a:xfrm>
          <a:prstGeom prst="rect">
            <a:avLst/>
          </a:prstGeom>
          <a:noFill/>
        </p:spPr>
        <p:txBody>
          <a:bodyPr wrap="square" rtlCol="0">
            <a:spAutoFit/>
            <a:scene3d>
              <a:camera prst="orthographicFront"/>
              <a:lightRig rig="threePt" dir="t"/>
            </a:scene3d>
          </a:bodyPr>
          <a:lstStyle/>
          <a:p>
            <a:pPr algn="dist"/>
            <a:r>
              <a:rPr lang="en-US" altLang="zh-CN"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gency FB" panose="020B0503020202020204" pitchFamily="34" charset="0"/>
                <a:ea typeface="微软雅黑" panose="020B0503020204020204" charset="-122"/>
              </a:rPr>
              <a:t>02</a:t>
            </a:r>
            <a:endParaRPr lang="en-US" altLang="zh-CN"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gency FB" panose="020B0503020202020204" pitchFamily="34" charset="0"/>
              <a:ea typeface="微软雅黑" panose="020B0503020204020204" charset="-122"/>
            </a:endParaRPr>
          </a:p>
        </p:txBody>
      </p:sp>
      <p:sp>
        <p:nvSpPr>
          <p:cNvPr id="32" name="矩形 31"/>
          <p:cNvSpPr/>
          <p:nvPr/>
        </p:nvSpPr>
        <p:spPr>
          <a:xfrm>
            <a:off x="7813040" y="4079240"/>
            <a:ext cx="2824480" cy="538480"/>
          </a:xfrm>
          <a:prstGeom prst="rect">
            <a:avLst/>
          </a:prstGeom>
          <a:noFill/>
          <a:ln>
            <a:solidFill>
              <a:srgbClr val="687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grpSp>
        <p:nvGrpSpPr>
          <p:cNvPr id="5" name="组合 4"/>
          <p:cNvGrpSpPr/>
          <p:nvPr/>
        </p:nvGrpSpPr>
        <p:grpSpPr>
          <a:xfrm>
            <a:off x="7233920" y="4142105"/>
            <a:ext cx="3323590" cy="582930"/>
            <a:chOff x="11392" y="6523"/>
            <a:chExt cx="5234" cy="918"/>
          </a:xfrm>
        </p:grpSpPr>
        <p:sp>
          <p:nvSpPr>
            <p:cNvPr id="33" name="矩形 32"/>
            <p:cNvSpPr/>
            <p:nvPr/>
          </p:nvSpPr>
          <p:spPr>
            <a:xfrm>
              <a:off x="11392" y="6523"/>
              <a:ext cx="5235" cy="919"/>
            </a:xfrm>
            <a:prstGeom prst="rect">
              <a:avLst/>
            </a:prstGeom>
            <a:pattFill prst="dotGrid">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sp>
          <p:nvSpPr>
            <p:cNvPr id="34" name="文本框 33"/>
            <p:cNvSpPr txBox="1"/>
            <p:nvPr/>
          </p:nvSpPr>
          <p:spPr>
            <a:xfrm>
              <a:off x="12202" y="6611"/>
              <a:ext cx="3654" cy="725"/>
            </a:xfrm>
            <a:prstGeom prst="rect">
              <a:avLst/>
            </a:prstGeom>
            <a:noFill/>
          </p:spPr>
          <p:txBody>
            <a:bodyPr wrap="square" rtlCol="0">
              <a:spAutoFit/>
            </a:bodyPr>
            <a:lstStyle/>
            <a:p>
              <a:pPr algn="dist"/>
              <a:r>
                <a:rPr lang="zh-CN" altLang="en-US" sz="2400" b="1" dirty="0">
                  <a:solidFill>
                    <a:srgbClr val="687784"/>
                  </a:solidFill>
                  <a:latin typeface="微软雅黑" panose="020B0503020204020204" charset="-122"/>
                  <a:ea typeface="微软雅黑" panose="020B0503020204020204" charset="-122"/>
                </a:rPr>
                <a:t>应用拓展</a:t>
              </a:r>
              <a:endParaRPr lang="zh-CN" altLang="en-US" sz="2400" b="1" dirty="0">
                <a:solidFill>
                  <a:srgbClr val="687784"/>
                </a:solidFill>
                <a:latin typeface="微软雅黑" panose="020B0503020204020204" charset="-122"/>
                <a:ea typeface="微软雅黑" panose="020B0503020204020204" charset="-122"/>
              </a:endParaRPr>
            </a:p>
          </p:txBody>
        </p:sp>
      </p:grpSp>
      <p:sp>
        <p:nvSpPr>
          <p:cNvPr id="35" name="文本框 34"/>
          <p:cNvSpPr txBox="1"/>
          <p:nvPr/>
        </p:nvSpPr>
        <p:spPr>
          <a:xfrm>
            <a:off x="6390640" y="4060190"/>
            <a:ext cx="768985" cy="584835"/>
          </a:xfrm>
          <a:prstGeom prst="rect">
            <a:avLst/>
          </a:prstGeom>
          <a:noFill/>
        </p:spPr>
        <p:txBody>
          <a:bodyPr wrap="square" rtlCol="0">
            <a:spAutoFit/>
            <a:scene3d>
              <a:camera prst="orthographicFront"/>
              <a:lightRig rig="threePt" dir="t"/>
            </a:scene3d>
          </a:bodyPr>
          <a:lstStyle/>
          <a:p>
            <a:pPr algn="dist"/>
            <a:r>
              <a:rPr lang="en-US" altLang="zh-CN"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gency FB" panose="020B0503020202020204" pitchFamily="34" charset="0"/>
                <a:ea typeface="微软雅黑" panose="020B0503020204020204" charset="-122"/>
              </a:rPr>
              <a:t>04</a:t>
            </a:r>
            <a:endParaRPr lang="en-US" altLang="zh-CN"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gency FB" panose="020B0503020202020204" pitchFamily="34" charset="0"/>
              <a:ea typeface="微软雅黑" panose="020B0503020204020204" charset="-122"/>
            </a:endParaRPr>
          </a:p>
        </p:txBody>
      </p:sp>
      <p:sp>
        <p:nvSpPr>
          <p:cNvPr id="36" name="矩形 35"/>
          <p:cNvSpPr/>
          <p:nvPr/>
        </p:nvSpPr>
        <p:spPr>
          <a:xfrm>
            <a:off x="2978150" y="4079240"/>
            <a:ext cx="2824480" cy="538480"/>
          </a:xfrm>
          <a:prstGeom prst="rect">
            <a:avLst/>
          </a:prstGeom>
          <a:noFill/>
          <a:ln>
            <a:solidFill>
              <a:srgbClr val="6877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grpSp>
        <p:nvGrpSpPr>
          <p:cNvPr id="4" name="组合 3"/>
          <p:cNvGrpSpPr/>
          <p:nvPr/>
        </p:nvGrpSpPr>
        <p:grpSpPr>
          <a:xfrm>
            <a:off x="2399030" y="4142105"/>
            <a:ext cx="3323590" cy="582930"/>
            <a:chOff x="3778" y="6523"/>
            <a:chExt cx="5234" cy="918"/>
          </a:xfrm>
        </p:grpSpPr>
        <p:sp>
          <p:nvSpPr>
            <p:cNvPr id="37" name="矩形 36"/>
            <p:cNvSpPr/>
            <p:nvPr/>
          </p:nvSpPr>
          <p:spPr>
            <a:xfrm>
              <a:off x="3778" y="6523"/>
              <a:ext cx="5235" cy="919"/>
            </a:xfrm>
            <a:prstGeom prst="rect">
              <a:avLst/>
            </a:prstGeom>
            <a:pattFill prst="dotGrid">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sp>
          <p:nvSpPr>
            <p:cNvPr id="38" name="文本框 37"/>
            <p:cNvSpPr txBox="1"/>
            <p:nvPr/>
          </p:nvSpPr>
          <p:spPr>
            <a:xfrm>
              <a:off x="4706" y="6611"/>
              <a:ext cx="3414" cy="725"/>
            </a:xfrm>
            <a:prstGeom prst="rect">
              <a:avLst/>
            </a:prstGeom>
            <a:noFill/>
          </p:spPr>
          <p:txBody>
            <a:bodyPr wrap="square" rtlCol="0">
              <a:spAutoFit/>
            </a:bodyPr>
            <a:lstStyle/>
            <a:p>
              <a:pPr algn="dist"/>
              <a:r>
                <a:rPr lang="zh-CN" altLang="en-US" sz="2400" b="1" dirty="0">
                  <a:solidFill>
                    <a:srgbClr val="687784"/>
                  </a:solidFill>
                  <a:latin typeface="微软雅黑" panose="020B0503020204020204" charset="-122"/>
                  <a:ea typeface="微软雅黑" panose="020B0503020204020204" charset="-122"/>
                </a:rPr>
                <a:t>创新特色</a:t>
              </a:r>
              <a:endParaRPr lang="zh-CN" altLang="en-US" sz="2400" b="1" dirty="0">
                <a:solidFill>
                  <a:srgbClr val="687784"/>
                </a:solidFill>
                <a:latin typeface="微软雅黑" panose="020B0503020204020204" charset="-122"/>
                <a:ea typeface="微软雅黑" panose="020B0503020204020204" charset="-122"/>
              </a:endParaRPr>
            </a:p>
          </p:txBody>
        </p:sp>
      </p:grpSp>
      <p:sp>
        <p:nvSpPr>
          <p:cNvPr id="39" name="文本框 38"/>
          <p:cNvSpPr txBox="1"/>
          <p:nvPr/>
        </p:nvSpPr>
        <p:spPr>
          <a:xfrm>
            <a:off x="1555750" y="4060190"/>
            <a:ext cx="768985" cy="584835"/>
          </a:xfrm>
          <a:prstGeom prst="rect">
            <a:avLst/>
          </a:prstGeom>
          <a:noFill/>
        </p:spPr>
        <p:txBody>
          <a:bodyPr wrap="square" rtlCol="0">
            <a:spAutoFit/>
            <a:scene3d>
              <a:camera prst="orthographicFront"/>
              <a:lightRig rig="threePt" dir="t"/>
            </a:scene3d>
          </a:bodyPr>
          <a:lstStyle/>
          <a:p>
            <a:pPr algn="dist"/>
            <a:r>
              <a:rPr lang="en-US" altLang="zh-CN"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gency FB" panose="020B0503020202020204" pitchFamily="34" charset="0"/>
                <a:ea typeface="微软雅黑" panose="020B0503020204020204" charset="-122"/>
              </a:rPr>
              <a:t>03</a:t>
            </a:r>
            <a:endParaRPr lang="en-US" altLang="zh-CN" sz="3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gency FB" panose="020B0503020202020204" pitchFamily="34" charset="0"/>
              <a:ea typeface="微软雅黑" panose="020B050302020402020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3" presetClass="entr" presetSubtype="28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750" fill="hold"/>
                                        <p:tgtEl>
                                          <p:spTgt spid="11"/>
                                        </p:tgtEl>
                                        <p:attrNameLst>
                                          <p:attrName>ppt_w</p:attrName>
                                        </p:attrNameLst>
                                      </p:cBhvr>
                                      <p:tavLst>
                                        <p:tav tm="0">
                                          <p:val>
                                            <p:strVal val="4/3*#ppt_w"/>
                                          </p:val>
                                        </p:tav>
                                        <p:tav tm="100000">
                                          <p:val>
                                            <p:strVal val="#ppt_w"/>
                                          </p:val>
                                        </p:tav>
                                      </p:tavLst>
                                    </p:anim>
                                    <p:anim calcmode="lin" valueType="num">
                                      <p:cBhvr>
                                        <p:cTn id="18" dur="750" fill="hold"/>
                                        <p:tgtEl>
                                          <p:spTgt spid="11"/>
                                        </p:tgtEl>
                                        <p:attrNameLst>
                                          <p:attrName>ppt_h</p:attrName>
                                        </p:attrNameLst>
                                      </p:cBhvr>
                                      <p:tavLst>
                                        <p:tav tm="0">
                                          <p:val>
                                            <p:strVal val="4/3*#ppt_h"/>
                                          </p:val>
                                        </p:tav>
                                        <p:tav tm="100000">
                                          <p:val>
                                            <p:strVal val="#ppt_h"/>
                                          </p:val>
                                        </p:tav>
                                      </p:tavLst>
                                    </p:anim>
                                  </p:childTnLst>
                                </p:cTn>
                              </p:par>
                              <p:par>
                                <p:cTn id="19" presetID="23" presetClass="entr" presetSubtype="28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750" fill="hold"/>
                                        <p:tgtEl>
                                          <p:spTgt spid="13"/>
                                        </p:tgtEl>
                                        <p:attrNameLst>
                                          <p:attrName>ppt_w</p:attrName>
                                        </p:attrNameLst>
                                      </p:cBhvr>
                                      <p:tavLst>
                                        <p:tav tm="0">
                                          <p:val>
                                            <p:strVal val="4/3*#ppt_w"/>
                                          </p:val>
                                        </p:tav>
                                        <p:tav tm="100000">
                                          <p:val>
                                            <p:strVal val="#ppt_w"/>
                                          </p:val>
                                        </p:tav>
                                      </p:tavLst>
                                    </p:anim>
                                    <p:anim calcmode="lin" valueType="num">
                                      <p:cBhvr>
                                        <p:cTn id="22" dur="750" fill="hold"/>
                                        <p:tgtEl>
                                          <p:spTgt spid="13"/>
                                        </p:tgtEl>
                                        <p:attrNameLst>
                                          <p:attrName>ppt_h</p:attrName>
                                        </p:attrNameLst>
                                      </p:cBhvr>
                                      <p:tavLst>
                                        <p:tav tm="0">
                                          <p:val>
                                            <p:strVal val="4/3*#ppt_h"/>
                                          </p:val>
                                        </p:tav>
                                        <p:tav tm="100000">
                                          <p:val>
                                            <p:strVal val="#ppt_h"/>
                                          </p:val>
                                        </p:tav>
                                      </p:tavLst>
                                    </p:anim>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Effect transition="in" filter="fade">
                                      <p:cBhvr>
                                        <p:cTn id="40" dur="500"/>
                                        <p:tgtEl>
                                          <p:spTgt spid="2"/>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childTnLst>
                          </p:cTn>
                        </p:par>
                        <p:par>
                          <p:cTn id="46" fill="hold">
                            <p:stCondLst>
                              <p:cond delay="2500"/>
                            </p:stCondLst>
                            <p:childTnLst>
                              <p:par>
                                <p:cTn id="47" presetID="53" presetClass="entr" presetSubtype="16"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Effect transition="in" filter="fade">
                                      <p:cBhvr>
                                        <p:cTn id="51" dur="500"/>
                                        <p:tgtEl>
                                          <p:spTgt spid="31"/>
                                        </p:tgtEl>
                                      </p:cBhvr>
                                    </p:animEffect>
                                  </p:childTnLst>
                                </p:cTn>
                              </p:par>
                            </p:childTnLst>
                          </p:cTn>
                        </p:par>
                        <p:par>
                          <p:cTn id="52" fill="hold">
                            <p:stCondLst>
                              <p:cond delay="3000"/>
                            </p:stCondLst>
                            <p:childTnLst>
                              <p:par>
                                <p:cTn id="53" presetID="53" presetClass="entr" presetSubtype="16"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animEffect transition="in" filter="fade">
                                      <p:cBhvr>
                                        <p:cTn id="57" dur="500"/>
                                        <p:tgtEl>
                                          <p:spTgt spid="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childTnLst>
                          </p:cTn>
                        </p:par>
                        <p:par>
                          <p:cTn id="63" fill="hold">
                            <p:stCondLst>
                              <p:cond delay="3500"/>
                            </p:stCondLst>
                            <p:childTnLst>
                              <p:par>
                                <p:cTn id="64" presetID="53" presetClass="entr" presetSubtype="16" fill="hold" grpId="0" nodeType="after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p:cTn id="66" dur="500" fill="hold"/>
                                        <p:tgtEl>
                                          <p:spTgt spid="39"/>
                                        </p:tgtEl>
                                        <p:attrNameLst>
                                          <p:attrName>ppt_w</p:attrName>
                                        </p:attrNameLst>
                                      </p:cBhvr>
                                      <p:tavLst>
                                        <p:tav tm="0">
                                          <p:val>
                                            <p:fltVal val="0"/>
                                          </p:val>
                                        </p:tav>
                                        <p:tav tm="100000">
                                          <p:val>
                                            <p:strVal val="#ppt_w"/>
                                          </p:val>
                                        </p:tav>
                                      </p:tavLst>
                                    </p:anim>
                                    <p:anim calcmode="lin" valueType="num">
                                      <p:cBhvr>
                                        <p:cTn id="67" dur="500" fill="hold"/>
                                        <p:tgtEl>
                                          <p:spTgt spid="39"/>
                                        </p:tgtEl>
                                        <p:attrNameLst>
                                          <p:attrName>ppt_h</p:attrName>
                                        </p:attrNameLst>
                                      </p:cBhvr>
                                      <p:tavLst>
                                        <p:tav tm="0">
                                          <p:val>
                                            <p:fltVal val="0"/>
                                          </p:val>
                                        </p:tav>
                                        <p:tav tm="100000">
                                          <p:val>
                                            <p:strVal val="#ppt_h"/>
                                          </p:val>
                                        </p:tav>
                                      </p:tavLst>
                                    </p:anim>
                                    <p:animEffect transition="in" filter="fade">
                                      <p:cBhvr>
                                        <p:cTn id="68" dur="500"/>
                                        <p:tgtEl>
                                          <p:spTgt spid="39"/>
                                        </p:tgtEl>
                                      </p:cBhvr>
                                    </p:animEffect>
                                  </p:childTnLst>
                                </p:cTn>
                              </p:par>
                            </p:childTnLst>
                          </p:cTn>
                        </p:par>
                        <p:par>
                          <p:cTn id="69" fill="hold">
                            <p:stCondLst>
                              <p:cond delay="4000"/>
                            </p:stCondLst>
                            <p:childTnLst>
                              <p:par>
                                <p:cTn id="70" presetID="53" presetClass="entr" presetSubtype="16"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 calcmode="lin" valueType="num">
                                      <p:cBhvr>
                                        <p:cTn id="72" dur="500" fill="hold"/>
                                        <p:tgtEl>
                                          <p:spTgt spid="4"/>
                                        </p:tgtEl>
                                        <p:attrNameLst>
                                          <p:attrName>ppt_w</p:attrName>
                                        </p:attrNameLst>
                                      </p:cBhvr>
                                      <p:tavLst>
                                        <p:tav tm="0">
                                          <p:val>
                                            <p:fltVal val="0"/>
                                          </p:val>
                                        </p:tav>
                                        <p:tav tm="100000">
                                          <p:val>
                                            <p:strVal val="#ppt_w"/>
                                          </p:val>
                                        </p:tav>
                                      </p:tavLst>
                                    </p:anim>
                                    <p:anim calcmode="lin" valueType="num">
                                      <p:cBhvr>
                                        <p:cTn id="73" dur="500" fill="hold"/>
                                        <p:tgtEl>
                                          <p:spTgt spid="4"/>
                                        </p:tgtEl>
                                        <p:attrNameLst>
                                          <p:attrName>ppt_h</p:attrName>
                                        </p:attrNameLst>
                                      </p:cBhvr>
                                      <p:tavLst>
                                        <p:tav tm="0">
                                          <p:val>
                                            <p:fltVal val="0"/>
                                          </p:val>
                                        </p:tav>
                                        <p:tav tm="100000">
                                          <p:val>
                                            <p:strVal val="#ppt_h"/>
                                          </p:val>
                                        </p:tav>
                                      </p:tavLst>
                                    </p:anim>
                                    <p:animEffect transition="in" filter="fade">
                                      <p:cBhvr>
                                        <p:cTn id="74" dur="500"/>
                                        <p:tgtEl>
                                          <p:spTgt spid="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Effect transition="in" filter="fade">
                                      <p:cBhvr>
                                        <p:cTn id="79" dur="500"/>
                                        <p:tgtEl>
                                          <p:spTgt spid="36"/>
                                        </p:tgtEl>
                                      </p:cBhvr>
                                    </p:animEffect>
                                  </p:childTnLst>
                                </p:cTn>
                              </p:par>
                            </p:childTnLst>
                          </p:cTn>
                        </p:par>
                        <p:par>
                          <p:cTn id="80" fill="hold">
                            <p:stCondLst>
                              <p:cond delay="4500"/>
                            </p:stCondLst>
                            <p:childTnLst>
                              <p:par>
                                <p:cTn id="81" presetID="53" presetClass="entr" presetSubtype="16"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Effect transition="in" filter="fade">
                                      <p:cBhvr>
                                        <p:cTn id="85" dur="500"/>
                                        <p:tgtEl>
                                          <p:spTgt spid="35"/>
                                        </p:tgtEl>
                                      </p:cBhvr>
                                    </p:animEffect>
                                  </p:childTnLst>
                                </p:cTn>
                              </p:par>
                            </p:childTnLst>
                          </p:cTn>
                        </p:par>
                        <p:par>
                          <p:cTn id="86" fill="hold">
                            <p:stCondLst>
                              <p:cond delay="5000"/>
                            </p:stCondLst>
                            <p:childTnLst>
                              <p:par>
                                <p:cTn id="87" presetID="53" presetClass="entr" presetSubtype="16"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 calcmode="lin" valueType="num">
                                      <p:cBhvr>
                                        <p:cTn id="89" dur="500" fill="hold"/>
                                        <p:tgtEl>
                                          <p:spTgt spid="5"/>
                                        </p:tgtEl>
                                        <p:attrNameLst>
                                          <p:attrName>ppt_w</p:attrName>
                                        </p:attrNameLst>
                                      </p:cBhvr>
                                      <p:tavLst>
                                        <p:tav tm="0">
                                          <p:val>
                                            <p:fltVal val="0"/>
                                          </p:val>
                                        </p:tav>
                                        <p:tav tm="100000">
                                          <p:val>
                                            <p:strVal val="#ppt_w"/>
                                          </p:val>
                                        </p:tav>
                                      </p:tavLst>
                                    </p:anim>
                                    <p:anim calcmode="lin" valueType="num">
                                      <p:cBhvr>
                                        <p:cTn id="90" dur="500" fill="hold"/>
                                        <p:tgtEl>
                                          <p:spTgt spid="5"/>
                                        </p:tgtEl>
                                        <p:attrNameLst>
                                          <p:attrName>ppt_h</p:attrName>
                                        </p:attrNameLst>
                                      </p:cBhvr>
                                      <p:tavLst>
                                        <p:tav tm="0">
                                          <p:val>
                                            <p:fltVal val="0"/>
                                          </p:val>
                                        </p:tav>
                                        <p:tav tm="100000">
                                          <p:val>
                                            <p:strVal val="#ppt_h"/>
                                          </p:val>
                                        </p:tav>
                                      </p:tavLst>
                                    </p:anim>
                                    <p:animEffect transition="in" filter="fade">
                                      <p:cBhvr>
                                        <p:cTn id="91" dur="500"/>
                                        <p:tgtEl>
                                          <p:spTgt spid="5"/>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p:cTn id="94" dur="500" fill="hold"/>
                                        <p:tgtEl>
                                          <p:spTgt spid="32"/>
                                        </p:tgtEl>
                                        <p:attrNameLst>
                                          <p:attrName>ppt_w</p:attrName>
                                        </p:attrNameLst>
                                      </p:cBhvr>
                                      <p:tavLst>
                                        <p:tav tm="0">
                                          <p:val>
                                            <p:fltVal val="0"/>
                                          </p:val>
                                        </p:tav>
                                        <p:tav tm="100000">
                                          <p:val>
                                            <p:strVal val="#ppt_w"/>
                                          </p:val>
                                        </p:tav>
                                      </p:tavLst>
                                    </p:anim>
                                    <p:anim calcmode="lin" valueType="num">
                                      <p:cBhvr>
                                        <p:cTn id="95" dur="500" fill="hold"/>
                                        <p:tgtEl>
                                          <p:spTgt spid="32"/>
                                        </p:tgtEl>
                                        <p:attrNameLst>
                                          <p:attrName>ppt_h</p:attrName>
                                        </p:attrNameLst>
                                      </p:cBhvr>
                                      <p:tavLst>
                                        <p:tav tm="0">
                                          <p:val>
                                            <p:fltVal val="0"/>
                                          </p:val>
                                        </p:tav>
                                        <p:tav tm="100000">
                                          <p:val>
                                            <p:strVal val="#ppt_h"/>
                                          </p:val>
                                        </p:tav>
                                      </p:tavLst>
                                    </p:anim>
                                    <p:animEffect transition="in" filter="fade">
                                      <p:cBhvr>
                                        <p:cTn id="9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animBg="1"/>
      <p:bldP spid="24" grpId="1" animBg="1"/>
      <p:bldP spid="27" grpId="0"/>
      <p:bldP spid="27" grpId="1"/>
      <p:bldP spid="28" grpId="0" animBg="1"/>
      <p:bldP spid="28" grpId="1" animBg="1"/>
      <p:bldP spid="31" grpId="0"/>
      <p:bldP spid="31" grpId="1"/>
      <p:bldP spid="32" grpId="0" animBg="1"/>
      <p:bldP spid="32" grpId="1" animBg="1"/>
      <p:bldP spid="35" grpId="0"/>
      <p:bldP spid="35" grpId="1"/>
      <p:bldP spid="36" grpId="0" animBg="1"/>
      <p:bldP spid="36" grpId="1" animBg="1"/>
      <p:bldP spid="39" grpId="0"/>
      <p:bldP spid="3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a:off x="635" y="3305174"/>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b="82273"/>
          <a:stretch>
            <a:fillRect/>
          </a:stretch>
        </p:blipFill>
        <p:spPr>
          <a:xfrm>
            <a:off x="7632043" y="0"/>
            <a:ext cx="4559957" cy="121571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59295"/>
            <a:ext cx="2052932" cy="2091758"/>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0209" y="2546350"/>
            <a:ext cx="1161791" cy="1670249"/>
          </a:xfrm>
          <a:prstGeom prst="rect">
            <a:avLst/>
          </a:prstGeom>
        </p:spPr>
      </p:pic>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rot="10800000">
            <a:off x="0" y="0"/>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sp>
        <p:nvSpPr>
          <p:cNvPr id="44" name="椭圆 43"/>
          <p:cNvSpPr/>
          <p:nvPr/>
        </p:nvSpPr>
        <p:spPr>
          <a:xfrm>
            <a:off x="4007488" y="1340488"/>
            <a:ext cx="4177024" cy="4177024"/>
          </a:xfrm>
          <a:prstGeom prst="ellipse">
            <a:avLst/>
          </a:prstGeom>
          <a:solidFill>
            <a:srgbClr val="FDFDFD"/>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sp>
        <p:nvSpPr>
          <p:cNvPr id="45" name="文本框 44"/>
          <p:cNvSpPr txBox="1"/>
          <p:nvPr/>
        </p:nvSpPr>
        <p:spPr>
          <a:xfrm>
            <a:off x="4409440" y="3127375"/>
            <a:ext cx="3373755" cy="706755"/>
          </a:xfrm>
          <a:prstGeom prst="rect">
            <a:avLst/>
          </a:prstGeom>
          <a:noFill/>
        </p:spPr>
        <p:txBody>
          <a:bodyPr wrap="square" rtlCol="0">
            <a:spAutoFit/>
          </a:bodyPr>
          <a:lstStyle/>
          <a:p>
            <a:pPr algn="dist"/>
            <a:r>
              <a:rPr lang="zh-CN" altLang="en-US" sz="4000" b="1" dirty="0">
                <a:solidFill>
                  <a:srgbClr val="687784"/>
                </a:solidFill>
                <a:latin typeface="微软雅黑" panose="020B0503020204020204" charset="-122"/>
                <a:ea typeface="微软雅黑" panose="020B0503020204020204" charset="-122"/>
              </a:rPr>
              <a:t>研究背景</a:t>
            </a:r>
            <a:endParaRPr lang="zh-CN" altLang="en-US" sz="4000" b="1" dirty="0">
              <a:solidFill>
                <a:srgbClr val="687784"/>
              </a:solidFill>
              <a:latin typeface="微软雅黑" panose="020B0503020204020204" charset="-122"/>
              <a:ea typeface="微软雅黑" panose="020B0503020204020204" charset="-122"/>
            </a:endParaRPr>
          </a:p>
        </p:txBody>
      </p:sp>
      <p:sp>
        <p:nvSpPr>
          <p:cNvPr id="46" name="文本框 45"/>
          <p:cNvSpPr txBox="1"/>
          <p:nvPr/>
        </p:nvSpPr>
        <p:spPr>
          <a:xfrm>
            <a:off x="5350329" y="1771647"/>
            <a:ext cx="1491343" cy="1323439"/>
          </a:xfrm>
          <a:prstGeom prst="rect">
            <a:avLst/>
          </a:prstGeom>
          <a:noFill/>
        </p:spPr>
        <p:txBody>
          <a:bodyPr wrap="square" rtlCol="0">
            <a:spAutoFit/>
          </a:bodyPr>
          <a:lstStyle/>
          <a:p>
            <a:r>
              <a:rPr lang="en-US" altLang="zh-CN" sz="8000" b="1" dirty="0">
                <a:solidFill>
                  <a:srgbClr val="687784"/>
                </a:solidFill>
                <a:latin typeface="微软雅黑" panose="020B0503020204020204" charset="-122"/>
                <a:ea typeface="微软雅黑" panose="020B0503020204020204" charset="-122"/>
              </a:rPr>
              <a:t>01</a:t>
            </a:r>
            <a:endParaRPr lang="zh-CN" altLang="en-US" sz="8000" b="1" dirty="0">
              <a:solidFill>
                <a:srgbClr val="687784"/>
              </a:solidFill>
              <a:latin typeface="微软雅黑" panose="020B0503020204020204" charset="-122"/>
              <a:ea typeface="微软雅黑" panose="020B0503020204020204" charset="-122"/>
            </a:endParaRPr>
          </a:p>
        </p:txBody>
      </p:sp>
      <p:sp>
        <p:nvSpPr>
          <p:cNvPr id="47" name="矩形 46"/>
          <p:cNvSpPr>
            <a:spLocks noChangeArrowheads="1"/>
          </p:cNvSpPr>
          <p:nvPr/>
        </p:nvSpPr>
        <p:spPr bwMode="auto">
          <a:xfrm>
            <a:off x="4409160" y="3954080"/>
            <a:ext cx="337495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spcBef>
                <a:spcPct val="20000"/>
              </a:spcBef>
              <a:defRPr/>
            </a:pPr>
            <a:r>
              <a:rPr lang="en-US" altLang="zh-CN" sz="2000" dirty="0">
                <a:solidFill>
                  <a:srgbClr val="687784"/>
                </a:solidFill>
                <a:latin typeface="微软雅黑" panose="020B0503020204020204" charset="-122"/>
                <a:ea typeface="微软雅黑" panose="020B0503020204020204" charset="-122"/>
                <a:sym typeface="Arial" panose="020B0604020202020204" pitchFamily="34" charset="0"/>
              </a:rPr>
              <a:t>Research background </a:t>
            </a:r>
            <a:endParaRPr lang="en-US" altLang="zh-CN" sz="2000" dirty="0">
              <a:solidFill>
                <a:srgbClr val="687784"/>
              </a:solidFill>
              <a:latin typeface="微软雅黑" panose="020B0503020204020204" charset="-122"/>
              <a:ea typeface="微软雅黑" panose="020B0503020204020204" charset="-122"/>
              <a:sym typeface="Arial" panose="020B0604020202020204" pitchFamily="34" charset="0"/>
            </a:endParaRPr>
          </a:p>
        </p:txBody>
      </p:sp>
      <p:cxnSp>
        <p:nvCxnSpPr>
          <p:cNvPr id="48" name="直接连接符 47"/>
          <p:cNvCxnSpPr/>
          <p:nvPr/>
        </p:nvCxnSpPr>
        <p:spPr>
          <a:xfrm>
            <a:off x="4871357" y="2859314"/>
            <a:ext cx="24492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3" presetClass="entr" presetSubtype="28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750" fill="hold"/>
                                        <p:tgtEl>
                                          <p:spTgt spid="11"/>
                                        </p:tgtEl>
                                        <p:attrNameLst>
                                          <p:attrName>ppt_w</p:attrName>
                                        </p:attrNameLst>
                                      </p:cBhvr>
                                      <p:tavLst>
                                        <p:tav tm="0">
                                          <p:val>
                                            <p:strVal val="4/3*#ppt_w"/>
                                          </p:val>
                                        </p:tav>
                                        <p:tav tm="100000">
                                          <p:val>
                                            <p:strVal val="#ppt_w"/>
                                          </p:val>
                                        </p:tav>
                                      </p:tavLst>
                                    </p:anim>
                                    <p:anim calcmode="lin" valueType="num">
                                      <p:cBhvr>
                                        <p:cTn id="18" dur="750" fill="hold"/>
                                        <p:tgtEl>
                                          <p:spTgt spid="11"/>
                                        </p:tgtEl>
                                        <p:attrNameLst>
                                          <p:attrName>ppt_h</p:attrName>
                                        </p:attrNameLst>
                                      </p:cBhvr>
                                      <p:tavLst>
                                        <p:tav tm="0">
                                          <p:val>
                                            <p:strVal val="4/3*#ppt_h"/>
                                          </p:val>
                                        </p:tav>
                                        <p:tav tm="100000">
                                          <p:val>
                                            <p:strVal val="#ppt_h"/>
                                          </p:val>
                                        </p:tav>
                                      </p:tavLst>
                                    </p:anim>
                                  </p:childTnLst>
                                </p:cTn>
                              </p:par>
                              <p:par>
                                <p:cTn id="19" presetID="23" presetClass="entr" presetSubtype="28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750" fill="hold"/>
                                        <p:tgtEl>
                                          <p:spTgt spid="13"/>
                                        </p:tgtEl>
                                        <p:attrNameLst>
                                          <p:attrName>ppt_w</p:attrName>
                                        </p:attrNameLst>
                                      </p:cBhvr>
                                      <p:tavLst>
                                        <p:tav tm="0">
                                          <p:val>
                                            <p:strVal val="4/3*#ppt_w"/>
                                          </p:val>
                                        </p:tav>
                                        <p:tav tm="100000">
                                          <p:val>
                                            <p:strVal val="#ppt_w"/>
                                          </p:val>
                                        </p:tav>
                                      </p:tavLst>
                                    </p:anim>
                                    <p:anim calcmode="lin" valueType="num">
                                      <p:cBhvr>
                                        <p:cTn id="22" dur="750" fill="hold"/>
                                        <p:tgtEl>
                                          <p:spTgt spid="13"/>
                                        </p:tgtEl>
                                        <p:attrNameLst>
                                          <p:attrName>ppt_h</p:attrName>
                                        </p:attrNameLst>
                                      </p:cBhvr>
                                      <p:tavLst>
                                        <p:tav tm="0">
                                          <p:val>
                                            <p:strVal val="4/3*#ppt_h"/>
                                          </p:val>
                                        </p:tav>
                                        <p:tav tm="100000">
                                          <p:val>
                                            <p:strVal val="#ppt_h"/>
                                          </p:val>
                                        </p:tav>
                                      </p:tavLst>
                                    </p:anim>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childTnLst>
                          </p:cTn>
                        </p:par>
                        <p:par>
                          <p:cTn id="29" fill="hold">
                            <p:stCondLst>
                              <p:cond delay="1500"/>
                            </p:stCondLst>
                            <p:childTnLst>
                              <p:par>
                                <p:cTn id="30" presetID="47"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childTnLst>
                          </p:cTn>
                        </p:par>
                        <p:par>
                          <p:cTn id="41" fill="hold">
                            <p:stCondLst>
                              <p:cond delay="3000"/>
                            </p:stCondLst>
                            <p:childTnLst>
                              <p:par>
                                <p:cTn id="42" presetID="17" presetClass="entr" presetSubtype="1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p:bldP spid="45" grpId="1"/>
      <p:bldP spid="46" grpId="0"/>
      <p:bldP spid="46" grpId="1"/>
      <p:bldP spid="47" grpId="0"/>
      <p:bldP spid="4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6"/>
          <p:cNvSpPr/>
          <p:nvPr/>
        </p:nvSpPr>
        <p:spPr>
          <a:xfrm flipV="1">
            <a:off x="5630653" y="5777145"/>
            <a:ext cx="534742" cy="261310"/>
          </a:xfrm>
          <a:prstGeom prst="triangle">
            <a:avLst>
              <a:gd name="adj" fmla="val 50907"/>
            </a:avLst>
          </a:prstGeom>
          <a:solidFill>
            <a:schemeClr val="accent2">
              <a:lumMod val="75000"/>
              <a:lumOff val="25000"/>
            </a:schemeClr>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等腰三角形 7"/>
          <p:cNvSpPr/>
          <p:nvPr/>
        </p:nvSpPr>
        <p:spPr>
          <a:xfrm rot="7200000" flipV="1">
            <a:off x="4254995" y="3435430"/>
            <a:ext cx="534712" cy="261323"/>
          </a:xfrm>
          <a:prstGeom prst="triangle">
            <a:avLst>
              <a:gd name="adj" fmla="val 50907"/>
            </a:avLst>
          </a:prstGeom>
          <a:solidFill>
            <a:schemeClr val="tx2"/>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等腰三角形 8"/>
          <p:cNvSpPr/>
          <p:nvPr/>
        </p:nvSpPr>
        <p:spPr>
          <a:xfrm rot="14400000" flipV="1">
            <a:off x="6922720" y="3308125"/>
            <a:ext cx="534712" cy="261323"/>
          </a:xfrm>
          <a:prstGeom prst="triangle">
            <a:avLst>
              <a:gd name="adj" fmla="val 50907"/>
            </a:avLst>
          </a:prstGeom>
          <a:solidFill>
            <a:schemeClr val="tx2">
              <a:lumMod val="75000"/>
            </a:schemeClr>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10" name="任意多边形 9"/>
          <p:cNvSpPr/>
          <p:nvPr/>
        </p:nvSpPr>
        <p:spPr>
          <a:xfrm>
            <a:off x="3413279" y="3639218"/>
            <a:ext cx="2459017" cy="2125563"/>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2700000" scaled="1"/>
            <a:tileRect/>
          </a:gradFill>
          <a:ln w="2540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11" name="任意多边形 10"/>
          <p:cNvSpPr/>
          <p:nvPr/>
        </p:nvSpPr>
        <p:spPr>
          <a:xfrm flipH="1">
            <a:off x="5906721" y="3635539"/>
            <a:ext cx="2459017" cy="2125563"/>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a:gsLst>
              <a:gs pos="0">
                <a:schemeClr val="bg1">
                  <a:lumMod val="95000"/>
                </a:schemeClr>
              </a:gs>
              <a:gs pos="100000">
                <a:schemeClr val="bg1">
                  <a:lumMod val="75000"/>
                </a:schemeClr>
              </a:gs>
            </a:gsLst>
            <a:lin ang="18900000" scaled="0"/>
          </a:gradFill>
          <a:ln w="25400">
            <a:gradFill>
              <a:gsLst>
                <a:gs pos="0">
                  <a:schemeClr val="bg1"/>
                </a:gs>
                <a:gs pos="100000">
                  <a:schemeClr val="bg1">
                    <a:lumMod val="85000"/>
                  </a:schemeClr>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12" name="任意多边形 11"/>
          <p:cNvSpPr/>
          <p:nvPr/>
        </p:nvSpPr>
        <p:spPr>
          <a:xfrm rot="14400000" flipH="1">
            <a:off x="4352149" y="2006351"/>
            <a:ext cx="2458888" cy="2125675"/>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900000" scaled="0"/>
            <a:tileRect/>
          </a:gradFill>
          <a:ln w="25400">
            <a:gradFill flip="none" rotWithShape="1">
              <a:gsLst>
                <a:gs pos="0">
                  <a:schemeClr val="bg1"/>
                </a:gs>
                <a:gs pos="100000">
                  <a:schemeClr val="bg1">
                    <a:lumMod val="85000"/>
                  </a:schemeClr>
                </a:gs>
              </a:gsLst>
              <a:lin ang="9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nvGrpSpPr>
          <p:cNvPr id="3" name="组合 12"/>
          <p:cNvGrpSpPr/>
          <p:nvPr/>
        </p:nvGrpSpPr>
        <p:grpSpPr>
          <a:xfrm>
            <a:off x="4300136" y="2467133"/>
            <a:ext cx="1671415" cy="1047097"/>
            <a:chOff x="4299023" y="1921477"/>
            <a:chExt cx="1671712" cy="1047339"/>
          </a:xfrm>
          <a:solidFill>
            <a:schemeClr val="accent1"/>
          </a:solidFill>
        </p:grpSpPr>
        <p:sp>
          <p:nvSpPr>
            <p:cNvPr id="14" name="任意多边形 13"/>
            <p:cNvSpPr/>
            <p:nvPr/>
          </p:nvSpPr>
          <p:spPr>
            <a:xfrm rot="15321110">
              <a:off x="4611209" y="1609291"/>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grp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15" name="文本框 31"/>
            <p:cNvSpPr txBox="1"/>
            <p:nvPr/>
          </p:nvSpPr>
          <p:spPr>
            <a:xfrm>
              <a:off x="5091959" y="2124416"/>
              <a:ext cx="785133" cy="461644"/>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cs typeface="Iskoola Pota" panose="020B0502040204020203" pitchFamily="34" charset="0"/>
                </a:rPr>
                <a:t>01</a:t>
              </a:r>
              <a:endParaRPr lang="zh-CN" altLang="en-US" sz="2400" dirty="0">
                <a:solidFill>
                  <a:prstClr val="white"/>
                </a:solidFill>
                <a:latin typeface="Impact" panose="020B0806030902050204" pitchFamily="34" charset="0"/>
                <a:cs typeface="Iskoola Pota" panose="020B0502040204020203" pitchFamily="34" charset="0"/>
              </a:endParaRPr>
            </a:p>
          </p:txBody>
        </p:sp>
      </p:grpSp>
      <p:grpSp>
        <p:nvGrpSpPr>
          <p:cNvPr id="4" name="组合 15"/>
          <p:cNvGrpSpPr/>
          <p:nvPr/>
        </p:nvGrpSpPr>
        <p:grpSpPr>
          <a:xfrm>
            <a:off x="4376696" y="4828570"/>
            <a:ext cx="1239812" cy="1671325"/>
            <a:chOff x="4375595" y="4283461"/>
            <a:chExt cx="1240034" cy="1671712"/>
          </a:xfrm>
        </p:grpSpPr>
        <p:sp>
          <p:nvSpPr>
            <p:cNvPr id="17" name="任意多边形 16"/>
            <p:cNvSpPr/>
            <p:nvPr/>
          </p:nvSpPr>
          <p:spPr>
            <a:xfrm rot="8121110">
              <a:off x="4568290" y="4283461"/>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chemeClr val="accent2"/>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18" name="文本框 32"/>
            <p:cNvSpPr txBox="1"/>
            <p:nvPr/>
          </p:nvSpPr>
          <p:spPr>
            <a:xfrm>
              <a:off x="4375595" y="4611140"/>
              <a:ext cx="785133" cy="461644"/>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cs typeface="Iskoola Pota" panose="020B0502040204020203" pitchFamily="34" charset="0"/>
                </a:rPr>
                <a:t>03</a:t>
              </a:r>
              <a:endParaRPr lang="zh-CN" altLang="en-US" sz="2400" dirty="0">
                <a:solidFill>
                  <a:prstClr val="white"/>
                </a:solidFill>
                <a:latin typeface="Impact" panose="020B0806030902050204" pitchFamily="34" charset="0"/>
                <a:cs typeface="Iskoola Pota" panose="020B0502040204020203" pitchFamily="34" charset="0"/>
              </a:endParaRPr>
            </a:p>
          </p:txBody>
        </p:sp>
      </p:grpSp>
      <p:grpSp>
        <p:nvGrpSpPr>
          <p:cNvPr id="5" name="组合 18"/>
          <p:cNvGrpSpPr/>
          <p:nvPr/>
        </p:nvGrpSpPr>
        <p:grpSpPr>
          <a:xfrm>
            <a:off x="6858100" y="3422099"/>
            <a:ext cx="1047151" cy="1671325"/>
            <a:chOff x="6857441" y="2876664"/>
            <a:chExt cx="1047339" cy="1671712"/>
          </a:xfrm>
        </p:grpSpPr>
        <p:sp>
          <p:nvSpPr>
            <p:cNvPr id="20" name="任意多边形 19"/>
            <p:cNvSpPr/>
            <p:nvPr/>
          </p:nvSpPr>
          <p:spPr>
            <a:xfrm rot="921110">
              <a:off x="6857441" y="2876664"/>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chemeClr val="accent3"/>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1" name="文本框 33"/>
            <p:cNvSpPr txBox="1"/>
            <p:nvPr/>
          </p:nvSpPr>
          <p:spPr>
            <a:xfrm>
              <a:off x="6964271" y="3614308"/>
              <a:ext cx="785133" cy="461644"/>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cs typeface="Iskoola Pota" panose="020B0502040204020203" pitchFamily="34" charset="0"/>
                </a:rPr>
                <a:t>02</a:t>
              </a:r>
              <a:endParaRPr lang="zh-CN" altLang="en-US" sz="2400" dirty="0">
                <a:solidFill>
                  <a:prstClr val="white"/>
                </a:solidFill>
                <a:latin typeface="Impact" panose="020B0806030902050204" pitchFamily="34" charset="0"/>
                <a:cs typeface="Iskoola Pota" panose="020B0502040204020203" pitchFamily="34" charset="0"/>
              </a:endParaRPr>
            </a:p>
          </p:txBody>
        </p:sp>
      </p:grpSp>
      <p:sp>
        <p:nvSpPr>
          <p:cNvPr id="22" name="文本框 51"/>
          <p:cNvSpPr txBox="1"/>
          <p:nvPr/>
        </p:nvSpPr>
        <p:spPr>
          <a:xfrm>
            <a:off x="5130165" y="3430270"/>
            <a:ext cx="1602105" cy="460375"/>
          </a:xfrm>
          <a:prstGeom prst="rect">
            <a:avLst/>
          </a:prstGeom>
          <a:noFill/>
        </p:spPr>
        <p:txBody>
          <a:bodyPr wrap="square" rtlCol="0">
            <a:spAutoFit/>
          </a:bodyPr>
          <a:lstStyle/>
          <a:p>
            <a:r>
              <a:rPr lang="zh-CN" altLang="en-US" sz="2400" b="1" dirty="0">
                <a:solidFill>
                  <a:schemeClr val="accent1"/>
                </a:solidFill>
                <a:latin typeface="微软雅黑" panose="020B0503020204020204" charset="-122"/>
                <a:ea typeface="微软雅黑" panose="020B0503020204020204" charset="-122"/>
              </a:rPr>
              <a:t>疫情</a:t>
            </a:r>
            <a:r>
              <a:rPr lang="en-US" altLang="zh-CN" sz="2400" b="1" dirty="0">
                <a:solidFill>
                  <a:schemeClr val="accent1"/>
                </a:solidFill>
                <a:latin typeface="微软雅黑" panose="020B0503020204020204" charset="-122"/>
                <a:ea typeface="微软雅黑" panose="020B0503020204020204" charset="-122"/>
              </a:rPr>
              <a:t>·</a:t>
            </a:r>
            <a:r>
              <a:rPr lang="zh-CN" altLang="en-US" sz="2400" b="1" dirty="0">
                <a:solidFill>
                  <a:schemeClr val="accent1"/>
                </a:solidFill>
                <a:latin typeface="微软雅黑" panose="020B0503020204020204" charset="-122"/>
                <a:ea typeface="微软雅黑" panose="020B0503020204020204" charset="-122"/>
              </a:rPr>
              <a:t>政策</a:t>
            </a:r>
            <a:endParaRPr lang="zh-CN" altLang="en-US" sz="2400" b="1" dirty="0">
              <a:solidFill>
                <a:schemeClr val="accent1"/>
              </a:solidFill>
              <a:latin typeface="微软雅黑" panose="020B0503020204020204" charset="-122"/>
              <a:ea typeface="微软雅黑" panose="020B0503020204020204" charset="-122"/>
            </a:endParaRPr>
          </a:p>
        </p:txBody>
      </p:sp>
      <p:sp>
        <p:nvSpPr>
          <p:cNvPr id="23" name="文本框 52"/>
          <p:cNvSpPr txBox="1"/>
          <p:nvPr/>
        </p:nvSpPr>
        <p:spPr>
          <a:xfrm>
            <a:off x="4186555" y="4507230"/>
            <a:ext cx="1498600" cy="460375"/>
          </a:xfrm>
          <a:prstGeom prst="rect">
            <a:avLst/>
          </a:prstGeom>
          <a:noFill/>
        </p:spPr>
        <p:txBody>
          <a:bodyPr wrap="square" rtlCol="0">
            <a:spAutoFit/>
          </a:bodyPr>
          <a:lstStyle/>
          <a:p>
            <a:pPr algn="ctr"/>
            <a:r>
              <a:rPr lang="zh-CN" altLang="en-US" sz="2400" b="1" dirty="0">
                <a:solidFill>
                  <a:schemeClr val="accent2"/>
                </a:solidFill>
                <a:latin typeface="微软雅黑" panose="020B0503020204020204" charset="-122"/>
                <a:ea typeface="微软雅黑" panose="020B0503020204020204" charset="-122"/>
              </a:rPr>
              <a:t>市场现状</a:t>
            </a:r>
            <a:endParaRPr lang="zh-CN" altLang="en-US" sz="2400" b="1" dirty="0">
              <a:solidFill>
                <a:schemeClr val="accent2"/>
              </a:solidFill>
              <a:latin typeface="微软雅黑" panose="020B0503020204020204" charset="-122"/>
              <a:ea typeface="微软雅黑" panose="020B0503020204020204" charset="-122"/>
            </a:endParaRPr>
          </a:p>
        </p:txBody>
      </p:sp>
      <p:sp>
        <p:nvSpPr>
          <p:cNvPr id="24" name="文本框 53"/>
          <p:cNvSpPr txBox="1"/>
          <p:nvPr/>
        </p:nvSpPr>
        <p:spPr>
          <a:xfrm>
            <a:off x="6149781" y="5157820"/>
            <a:ext cx="1433925" cy="460375"/>
          </a:xfrm>
          <a:prstGeom prst="rect">
            <a:avLst/>
          </a:prstGeom>
          <a:noFill/>
        </p:spPr>
        <p:txBody>
          <a:bodyPr wrap="square" rtlCol="0">
            <a:spAutoFit/>
          </a:bodyPr>
          <a:lstStyle/>
          <a:p>
            <a:r>
              <a:rPr lang="zh-CN" altLang="en-US" sz="2400" b="1" dirty="0">
                <a:solidFill>
                  <a:schemeClr val="accent1"/>
                </a:solidFill>
                <a:latin typeface="微软雅黑" panose="020B0503020204020204" charset="-122"/>
                <a:ea typeface="微软雅黑" panose="020B0503020204020204" charset="-122"/>
              </a:rPr>
              <a:t>乡村需求</a:t>
            </a:r>
            <a:endParaRPr lang="zh-CN" altLang="en-US" sz="2400" b="1" dirty="0">
              <a:solidFill>
                <a:schemeClr val="accent1"/>
              </a:solidFill>
              <a:latin typeface="微软雅黑" panose="020B0503020204020204" charset="-122"/>
              <a:ea typeface="微软雅黑" panose="020B0503020204020204" charset="-122"/>
            </a:endParaRPr>
          </a:p>
        </p:txBody>
      </p:sp>
      <p:grpSp>
        <p:nvGrpSpPr>
          <p:cNvPr id="6" name="组合 24"/>
          <p:cNvGrpSpPr/>
          <p:nvPr/>
        </p:nvGrpSpPr>
        <p:grpSpPr>
          <a:xfrm>
            <a:off x="1320321" y="3615145"/>
            <a:ext cx="3119864" cy="1541355"/>
            <a:chOff x="1318674" y="3069754"/>
            <a:chExt cx="3120421" cy="1541712"/>
          </a:xfrm>
        </p:grpSpPr>
        <p:sp>
          <p:nvSpPr>
            <p:cNvPr id="26" name="任意多边形 25"/>
            <p:cNvSpPr/>
            <p:nvPr/>
          </p:nvSpPr>
          <p:spPr>
            <a:xfrm rot="5400000" flipH="1">
              <a:off x="1566832" y="2933868"/>
              <a:ext cx="1488088" cy="1808019"/>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1" fmla="*/ 1616857 w 1616857"/>
                <a:gd name="connsiteY0-2" fmla="*/ 2249715 h 2249715"/>
                <a:gd name="connsiteX1-3" fmla="*/ 1616857 w 1616857"/>
                <a:gd name="connsiteY1-4" fmla="*/ 1 h 2249715"/>
                <a:gd name="connsiteX2-5" fmla="*/ 1 w 1616857"/>
                <a:gd name="connsiteY2-6" fmla="*/ 0 h 2249715"/>
              </a:gdLst>
              <a:ahLst/>
              <a:cxnLst>
                <a:cxn ang="0">
                  <a:pos x="connsiteX0-1" y="connsiteY0-2"/>
                </a:cxn>
                <a:cxn ang="0">
                  <a:pos x="connsiteX1-3" y="connsiteY1-4"/>
                </a:cxn>
                <a:cxn ang="0">
                  <a:pos x="connsiteX2-5" y="connsiteY2-6"/>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7" name="椭圆 26"/>
            <p:cNvSpPr/>
            <p:nvPr/>
          </p:nvSpPr>
          <p:spPr>
            <a:xfrm rot="5400000" flipH="1">
              <a:off x="4377801" y="4550172"/>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28" name="椭圆 27"/>
            <p:cNvSpPr/>
            <p:nvPr/>
          </p:nvSpPr>
          <p:spPr>
            <a:xfrm rot="5400000" flipH="1">
              <a:off x="1316612" y="3071816"/>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cxnSp>
          <p:nvCxnSpPr>
            <p:cNvPr id="29" name="直接连接符 28"/>
            <p:cNvCxnSpPr>
              <a:stCxn id="26" idx="2"/>
            </p:cNvCxnSpPr>
            <p:nvPr/>
          </p:nvCxnSpPr>
          <p:spPr>
            <a:xfrm>
              <a:off x="3214886" y="4581921"/>
              <a:ext cx="1152128" cy="1"/>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组合 29"/>
          <p:cNvGrpSpPr/>
          <p:nvPr/>
        </p:nvGrpSpPr>
        <p:grpSpPr>
          <a:xfrm>
            <a:off x="5967917" y="2073788"/>
            <a:ext cx="4295296" cy="739762"/>
            <a:chOff x="5967100" y="1528041"/>
            <a:chExt cx="4296062" cy="739934"/>
          </a:xfrm>
        </p:grpSpPr>
        <p:sp>
          <p:nvSpPr>
            <p:cNvPr id="31" name="任意多边形 30"/>
            <p:cNvSpPr/>
            <p:nvPr/>
          </p:nvSpPr>
          <p:spPr>
            <a:xfrm rot="5400000">
              <a:off x="6625879" y="986999"/>
              <a:ext cx="666846" cy="1808019"/>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1" fmla="*/ 1616857 w 1616857"/>
                <a:gd name="connsiteY0-2" fmla="*/ 2249715 h 2249715"/>
                <a:gd name="connsiteX1-3" fmla="*/ 1616857 w 1616857"/>
                <a:gd name="connsiteY1-4" fmla="*/ 1 h 2249715"/>
                <a:gd name="connsiteX2-5" fmla="*/ 1 w 1616857"/>
                <a:gd name="connsiteY2-6" fmla="*/ 0 h 2249715"/>
              </a:gdLst>
              <a:ahLst/>
              <a:cxnLst>
                <a:cxn ang="0">
                  <a:pos x="connsiteX0-1" y="connsiteY0-2"/>
                </a:cxn>
                <a:cxn ang="0">
                  <a:pos x="connsiteX1-3" y="connsiteY1-4"/>
                </a:cxn>
                <a:cxn ang="0">
                  <a:pos x="connsiteX2-5" y="connsiteY2-6"/>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2" name="椭圆 31"/>
            <p:cNvSpPr/>
            <p:nvPr/>
          </p:nvSpPr>
          <p:spPr>
            <a:xfrm rot="5400000" flipH="1">
              <a:off x="10201868" y="1525835"/>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3" name="椭圆 32"/>
            <p:cNvSpPr/>
            <p:nvPr/>
          </p:nvSpPr>
          <p:spPr>
            <a:xfrm rot="5400000" flipH="1">
              <a:off x="5965038" y="2202414"/>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cxnSp>
          <p:nvCxnSpPr>
            <p:cNvPr id="34" name="直接连接符 33"/>
            <p:cNvCxnSpPr/>
            <p:nvPr/>
          </p:nvCxnSpPr>
          <p:spPr>
            <a:xfrm>
              <a:off x="7863312" y="1557585"/>
              <a:ext cx="2336350" cy="0"/>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34"/>
          <p:cNvGrpSpPr/>
          <p:nvPr/>
        </p:nvGrpSpPr>
        <p:grpSpPr>
          <a:xfrm>
            <a:off x="7103936" y="4393177"/>
            <a:ext cx="2951800" cy="739762"/>
            <a:chOff x="7103319" y="3847966"/>
            <a:chExt cx="2952327" cy="739934"/>
          </a:xfrm>
        </p:grpSpPr>
        <p:sp>
          <p:nvSpPr>
            <p:cNvPr id="36" name="任意多边形 35"/>
            <p:cNvSpPr/>
            <p:nvPr/>
          </p:nvSpPr>
          <p:spPr>
            <a:xfrm rot="5400000">
              <a:off x="7498068" y="3570955"/>
              <a:ext cx="666846" cy="1279958"/>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1" fmla="*/ 1616857 w 1616857"/>
                <a:gd name="connsiteY0-2" fmla="*/ 2249715 h 2249715"/>
                <a:gd name="connsiteX1-3" fmla="*/ 1616857 w 1616857"/>
                <a:gd name="connsiteY1-4" fmla="*/ 1 h 2249715"/>
                <a:gd name="connsiteX2-5" fmla="*/ 1 w 1616857"/>
                <a:gd name="connsiteY2-6" fmla="*/ 0 h 2249715"/>
              </a:gdLst>
              <a:ahLst/>
              <a:cxnLst>
                <a:cxn ang="0">
                  <a:pos x="connsiteX0-1" y="connsiteY0-2"/>
                </a:cxn>
                <a:cxn ang="0">
                  <a:pos x="connsiteX1-3" y="connsiteY1-4"/>
                </a:cxn>
                <a:cxn ang="0">
                  <a:pos x="connsiteX2-5" y="connsiteY2-6"/>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7" name="椭圆 36"/>
            <p:cNvSpPr/>
            <p:nvPr/>
          </p:nvSpPr>
          <p:spPr>
            <a:xfrm rot="5400000" flipH="1">
              <a:off x="9994352" y="3845760"/>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38" name="椭圆 37"/>
            <p:cNvSpPr/>
            <p:nvPr/>
          </p:nvSpPr>
          <p:spPr>
            <a:xfrm rot="5400000" flipH="1">
              <a:off x="7101257" y="4522339"/>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cxnSp>
          <p:nvCxnSpPr>
            <p:cNvPr id="39" name="直接连接符 38"/>
            <p:cNvCxnSpPr/>
            <p:nvPr/>
          </p:nvCxnSpPr>
          <p:spPr>
            <a:xfrm>
              <a:off x="8471470" y="3877510"/>
              <a:ext cx="1492211" cy="0"/>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41" name="文本框 91"/>
          <p:cNvSpPr txBox="1"/>
          <p:nvPr/>
        </p:nvSpPr>
        <p:spPr>
          <a:xfrm>
            <a:off x="7895590" y="2103120"/>
            <a:ext cx="3060700" cy="645160"/>
          </a:xfrm>
          <a:prstGeom prst="rect">
            <a:avLst/>
          </a:prstGeom>
          <a:noFill/>
        </p:spPr>
        <p:txBody>
          <a:bodyPr wrap="square" rtlCol="0">
            <a:spAutoFit/>
          </a:bodyPr>
          <a:lstStyle/>
          <a:p>
            <a:r>
              <a:rPr lang="zh-CN" altLang="en-US" dirty="0">
                <a:solidFill>
                  <a:schemeClr val="accent1"/>
                </a:solidFill>
                <a:latin typeface="微软雅黑" panose="020B0503020204020204" charset="-122"/>
                <a:ea typeface="微软雅黑" panose="020B0503020204020204" charset="-122"/>
              </a:rPr>
              <a:t>疫情阻碍农村经济发展，</a:t>
            </a:r>
            <a:endParaRPr lang="zh-CN" altLang="en-US" dirty="0">
              <a:solidFill>
                <a:schemeClr val="accent1"/>
              </a:solidFill>
              <a:latin typeface="微软雅黑" panose="020B0503020204020204" charset="-122"/>
              <a:ea typeface="微软雅黑" panose="020B0503020204020204" charset="-122"/>
            </a:endParaRPr>
          </a:p>
          <a:p>
            <a:r>
              <a:rPr lang="zh-CN" altLang="en-US" dirty="0">
                <a:solidFill>
                  <a:schemeClr val="accent1"/>
                </a:solidFill>
                <a:latin typeface="微软雅黑" panose="020B0503020204020204" charset="-122"/>
                <a:ea typeface="微软雅黑" panose="020B0503020204020204" charset="-122"/>
              </a:rPr>
              <a:t>要求</a:t>
            </a:r>
            <a:r>
              <a:rPr lang="zh-CN" altLang="en-US" b="1" dirty="0">
                <a:solidFill>
                  <a:schemeClr val="accent1"/>
                </a:solidFill>
                <a:latin typeface="微软雅黑" panose="020B0503020204020204" charset="-122"/>
                <a:ea typeface="微软雅黑" panose="020B0503020204020204" charset="-122"/>
              </a:rPr>
              <a:t>乡村疫情防控常态化</a:t>
            </a:r>
            <a:endParaRPr lang="zh-CN" altLang="en-US" b="1" dirty="0">
              <a:solidFill>
                <a:schemeClr val="accent1"/>
              </a:solidFill>
              <a:latin typeface="微软雅黑" panose="020B0503020204020204" charset="-122"/>
              <a:ea typeface="微软雅黑" panose="020B0503020204020204" charset="-122"/>
            </a:endParaRPr>
          </a:p>
        </p:txBody>
      </p:sp>
      <p:sp>
        <p:nvSpPr>
          <p:cNvPr id="44" name="文本框 112"/>
          <p:cNvSpPr txBox="1"/>
          <p:nvPr/>
        </p:nvSpPr>
        <p:spPr>
          <a:xfrm>
            <a:off x="8486775" y="4460240"/>
            <a:ext cx="3086735" cy="1198880"/>
          </a:xfrm>
          <a:prstGeom prst="rect">
            <a:avLst/>
          </a:prstGeom>
          <a:noFill/>
        </p:spPr>
        <p:txBody>
          <a:bodyPr wrap="square" rtlCol="0">
            <a:spAutoFit/>
          </a:bodyPr>
          <a:lstStyle/>
          <a:p>
            <a:r>
              <a:rPr lang="zh-CN" altLang="en-US" dirty="0">
                <a:solidFill>
                  <a:schemeClr val="accent1"/>
                </a:solidFill>
                <a:latin typeface="微软雅黑" panose="020B0503020204020204" charset="-122"/>
                <a:ea typeface="微软雅黑" panose="020B0503020204020204" charset="-122"/>
              </a:rPr>
              <a:t>饲养场、果园、交易市场等</a:t>
            </a:r>
            <a:r>
              <a:rPr lang="zh-CN" altLang="en-US" b="1" dirty="0">
                <a:solidFill>
                  <a:schemeClr val="accent1"/>
                </a:solidFill>
                <a:latin typeface="微软雅黑" panose="020B0503020204020204" charset="-122"/>
                <a:ea typeface="微软雅黑" panose="020B0503020204020204" charset="-122"/>
              </a:rPr>
              <a:t>大型公共场所</a:t>
            </a:r>
            <a:r>
              <a:rPr lang="zh-CN" altLang="en-US" dirty="0">
                <a:solidFill>
                  <a:schemeClr val="accent1"/>
                </a:solidFill>
                <a:latin typeface="微软雅黑" panose="020B0503020204020204" charset="-122"/>
                <a:ea typeface="微软雅黑" panose="020B0503020204020204" charset="-122"/>
              </a:rPr>
              <a:t>需要频繁消毒，</a:t>
            </a:r>
            <a:endParaRPr lang="zh-CN" altLang="en-US" dirty="0">
              <a:solidFill>
                <a:schemeClr val="accent1"/>
              </a:solidFill>
              <a:latin typeface="微软雅黑" panose="020B0503020204020204" charset="-122"/>
              <a:ea typeface="微软雅黑" panose="020B0503020204020204" charset="-122"/>
            </a:endParaRPr>
          </a:p>
          <a:p>
            <a:r>
              <a:rPr lang="zh-CN" altLang="en-US" dirty="0">
                <a:solidFill>
                  <a:schemeClr val="accent1"/>
                </a:solidFill>
                <a:latin typeface="微软雅黑" panose="020B0503020204020204" charset="-122"/>
                <a:ea typeface="微软雅黑" panose="020B0503020204020204" charset="-122"/>
              </a:rPr>
              <a:t>需要</a:t>
            </a:r>
            <a:r>
              <a:rPr lang="zh-CN" altLang="en-US" b="1" dirty="0">
                <a:solidFill>
                  <a:schemeClr val="accent1"/>
                </a:solidFill>
                <a:latin typeface="微软雅黑" panose="020B0503020204020204" charset="-122"/>
                <a:ea typeface="微软雅黑" panose="020B0503020204020204" charset="-122"/>
              </a:rPr>
              <a:t>少人力、低费用、</a:t>
            </a:r>
            <a:endParaRPr lang="zh-CN" altLang="en-US" b="1" dirty="0">
              <a:solidFill>
                <a:schemeClr val="accent1"/>
              </a:solidFill>
              <a:latin typeface="微软雅黑" panose="020B0503020204020204" charset="-122"/>
              <a:ea typeface="微软雅黑" panose="020B0503020204020204" charset="-122"/>
            </a:endParaRPr>
          </a:p>
          <a:p>
            <a:r>
              <a:rPr lang="zh-CN" altLang="en-US" b="1" dirty="0">
                <a:solidFill>
                  <a:schemeClr val="accent1"/>
                </a:solidFill>
                <a:latin typeface="微软雅黑" panose="020B0503020204020204" charset="-122"/>
                <a:ea typeface="微软雅黑" panose="020B0503020204020204" charset="-122"/>
              </a:rPr>
              <a:t>高覆盖</a:t>
            </a:r>
            <a:r>
              <a:rPr lang="zh-CN" altLang="en-US" dirty="0">
                <a:solidFill>
                  <a:schemeClr val="accent1"/>
                </a:solidFill>
                <a:latin typeface="微软雅黑" panose="020B0503020204020204" charset="-122"/>
                <a:ea typeface="微软雅黑" panose="020B0503020204020204" charset="-122"/>
              </a:rPr>
              <a:t>的消毒方法</a:t>
            </a:r>
            <a:endParaRPr lang="zh-CN" altLang="en-US" dirty="0">
              <a:solidFill>
                <a:schemeClr val="accent1"/>
              </a:solidFill>
              <a:latin typeface="微软雅黑" panose="020B0503020204020204" charset="-122"/>
              <a:ea typeface="微软雅黑" panose="020B0503020204020204" charset="-122"/>
            </a:endParaRPr>
          </a:p>
        </p:txBody>
      </p:sp>
      <p:sp>
        <p:nvSpPr>
          <p:cNvPr id="47" name="文本框 120"/>
          <p:cNvSpPr txBox="1"/>
          <p:nvPr/>
        </p:nvSpPr>
        <p:spPr>
          <a:xfrm>
            <a:off x="694055" y="3687445"/>
            <a:ext cx="2387600" cy="922020"/>
          </a:xfrm>
          <a:prstGeom prst="rect">
            <a:avLst/>
          </a:prstGeom>
          <a:noFill/>
        </p:spPr>
        <p:txBody>
          <a:bodyPr wrap="square" rtlCol="0">
            <a:spAutoFit/>
          </a:bodyPr>
          <a:lstStyle/>
          <a:p>
            <a:r>
              <a:rPr lang="zh-CN" altLang="en-US" dirty="0">
                <a:solidFill>
                  <a:schemeClr val="accent1"/>
                </a:solidFill>
                <a:latin typeface="微软雅黑" panose="020B0503020204020204" charset="-122"/>
                <a:ea typeface="微软雅黑" panose="020B0503020204020204" charset="-122"/>
              </a:rPr>
              <a:t>普通的塑料消毒瓶、</a:t>
            </a:r>
            <a:endParaRPr lang="zh-CN" altLang="en-US" dirty="0">
              <a:solidFill>
                <a:schemeClr val="accent1"/>
              </a:solidFill>
              <a:latin typeface="微软雅黑" panose="020B0503020204020204" charset="-122"/>
              <a:ea typeface="微软雅黑" panose="020B0503020204020204" charset="-122"/>
            </a:endParaRPr>
          </a:p>
          <a:p>
            <a:r>
              <a:rPr lang="zh-CN" altLang="en-US" dirty="0">
                <a:solidFill>
                  <a:schemeClr val="accent1"/>
                </a:solidFill>
                <a:latin typeface="微软雅黑" panose="020B0503020204020204" charset="-122"/>
                <a:ea typeface="微软雅黑" panose="020B0503020204020204" charset="-122"/>
              </a:rPr>
              <a:t>大容量喷洒消毒装置、</a:t>
            </a:r>
            <a:endParaRPr lang="zh-CN" altLang="en-US" dirty="0">
              <a:solidFill>
                <a:schemeClr val="accent1"/>
              </a:solidFill>
              <a:latin typeface="微软雅黑" panose="020B0503020204020204" charset="-122"/>
              <a:ea typeface="微软雅黑" panose="020B0503020204020204" charset="-122"/>
            </a:endParaRPr>
          </a:p>
          <a:p>
            <a:r>
              <a:rPr lang="zh-CN" altLang="en-US" dirty="0">
                <a:solidFill>
                  <a:schemeClr val="accent1"/>
                </a:solidFill>
                <a:latin typeface="微软雅黑" panose="020B0503020204020204" charset="-122"/>
                <a:ea typeface="微软雅黑" panose="020B0503020204020204" charset="-122"/>
              </a:rPr>
              <a:t>高价智能消毒装置</a:t>
            </a:r>
            <a:endParaRPr lang="zh-CN" altLang="en-US" dirty="0">
              <a:solidFill>
                <a:schemeClr val="accent1"/>
              </a:solidFill>
              <a:latin typeface="微软雅黑" panose="020B0503020204020204" charset="-122"/>
              <a:ea typeface="微软雅黑" panose="020B0503020204020204" charset="-122"/>
            </a:endParaRPr>
          </a:p>
        </p:txBody>
      </p:sp>
      <p:cxnSp>
        <p:nvCxnSpPr>
          <p:cNvPr id="46" name="直接连接符 45"/>
          <p:cNvCxnSpPr/>
          <p:nvPr/>
        </p:nvCxnSpPr>
        <p:spPr>
          <a:xfrm>
            <a:off x="328632" y="627534"/>
            <a:ext cx="115347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43000" y="249513"/>
            <a:ext cx="1700213" cy="337185"/>
          </a:xfrm>
          <a:prstGeom prst="rect">
            <a:avLst/>
          </a:prstGeom>
          <a:noFill/>
        </p:spPr>
        <p:txBody>
          <a:bodyPr wrap="square" rtlCol="0">
            <a:spAutoFit/>
          </a:bodyPr>
          <a:lstStyle/>
          <a:p>
            <a:r>
              <a:rPr lang="zh-CN" altLang="en-US" sz="1600" b="1" dirty="0">
                <a:solidFill>
                  <a:schemeClr val="tx2"/>
                </a:solidFill>
                <a:latin typeface="Arial" panose="020B0604020202020204"/>
                <a:ea typeface="微软雅黑" panose="020B0503020204020204" charset="-122"/>
                <a:sym typeface="Arial" panose="020B0604020202020204"/>
              </a:rPr>
              <a:t>研究背景</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50" name="文本框 49"/>
          <p:cNvSpPr txBox="1"/>
          <p:nvPr/>
        </p:nvSpPr>
        <p:spPr>
          <a:xfrm>
            <a:off x="289332" y="250900"/>
            <a:ext cx="873766" cy="337185"/>
          </a:xfrm>
          <a:prstGeom prst="rect">
            <a:avLst/>
          </a:prstGeom>
          <a:noFill/>
        </p:spPr>
        <p:txBody>
          <a:bodyPr wrap="square" rtlCol="0">
            <a:spAutoFit/>
          </a:bodyPr>
          <a:lstStyle/>
          <a:p>
            <a:r>
              <a:rPr lang="en-US" altLang="zh-CN" sz="1600" b="1" dirty="0">
                <a:solidFill>
                  <a:schemeClr val="tx2"/>
                </a:solidFill>
                <a:latin typeface="Arial" panose="020B0604020202020204"/>
                <a:ea typeface="微软雅黑" panose="020B0503020204020204" charset="-122"/>
                <a:sym typeface="Arial" panose="020B0604020202020204"/>
              </a:rPr>
              <a:t>O1</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pic>
        <p:nvPicPr>
          <p:cNvPr id="2" name="图片 2" descr="93127E8F1F32B23C431D348382AF9CFD"/>
          <p:cNvPicPr>
            <a:picLocks noChangeAspect="1"/>
          </p:cNvPicPr>
          <p:nvPr/>
        </p:nvPicPr>
        <p:blipFill>
          <a:blip r:embed="rId1"/>
          <a:srcRect/>
          <a:stretch>
            <a:fillRect/>
          </a:stretch>
        </p:blipFill>
        <p:spPr>
          <a:xfrm>
            <a:off x="604520" y="1815465"/>
            <a:ext cx="1497330" cy="1497965"/>
          </a:xfrm>
          <a:prstGeom prst="rect">
            <a:avLst/>
          </a:prstGeom>
          <a:effectLst>
            <a:softEdge rad="31750"/>
          </a:effectLst>
        </p:spPr>
      </p:pic>
      <p:pic>
        <p:nvPicPr>
          <p:cNvPr id="35" name="图片 3" descr="1AE0400403D940ED1280AC76B9271B27"/>
          <p:cNvPicPr>
            <a:picLocks noChangeAspect="1"/>
          </p:cNvPicPr>
          <p:nvPr/>
        </p:nvPicPr>
        <p:blipFill>
          <a:blip r:embed="rId2"/>
          <a:srcRect l="4535" r="3250"/>
          <a:stretch>
            <a:fillRect/>
          </a:stretch>
        </p:blipFill>
        <p:spPr>
          <a:xfrm>
            <a:off x="2203133" y="1822450"/>
            <a:ext cx="1689735" cy="1446530"/>
          </a:xfrm>
          <a:prstGeom prst="rect">
            <a:avLst/>
          </a:prstGeom>
          <a:effectLst>
            <a:softEdge rad="31750"/>
          </a:effectLst>
        </p:spPr>
      </p:pic>
      <p:pic>
        <p:nvPicPr>
          <p:cNvPr id="40" name="图片 1" descr="E8164AC487A199971514147CB9136AF5"/>
          <p:cNvPicPr>
            <a:picLocks noChangeAspect="1"/>
          </p:cNvPicPr>
          <p:nvPr/>
        </p:nvPicPr>
        <p:blipFill>
          <a:blip r:embed="rId3"/>
          <a:srcRect t="8985" b="8637"/>
          <a:stretch>
            <a:fillRect/>
          </a:stretch>
        </p:blipFill>
        <p:spPr>
          <a:xfrm>
            <a:off x="867410" y="4701540"/>
            <a:ext cx="1576070" cy="1433830"/>
          </a:xfrm>
          <a:prstGeom prst="rect">
            <a:avLst/>
          </a:prstGeom>
          <a:effectLst>
            <a:softEdge rad="31750"/>
          </a:effectLst>
        </p:spPr>
      </p:pic>
      <p:pic>
        <p:nvPicPr>
          <p:cNvPr id="43" name="图片 42" descr="3588369"/>
          <p:cNvPicPr>
            <a:picLocks noChangeAspect="1"/>
          </p:cNvPicPr>
          <p:nvPr/>
        </p:nvPicPr>
        <p:blipFill>
          <a:blip r:embed="rId4"/>
          <a:stretch>
            <a:fillRect/>
          </a:stretch>
        </p:blipFill>
        <p:spPr>
          <a:xfrm>
            <a:off x="9171305" y="3014345"/>
            <a:ext cx="1722755" cy="1292225"/>
          </a:xfrm>
          <a:prstGeom prst="rect">
            <a:avLst/>
          </a:prstGeom>
          <a:effectLst>
            <a:softEdge rad="31750"/>
          </a:effectLst>
        </p:spPr>
      </p:pic>
    </p:spTree>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p:tgtEl>
                                          <p:spTgt spid="49"/>
                                        </p:tgtEl>
                                        <p:attrNameLst>
                                          <p:attrName>ppt_x</p:attrName>
                                        </p:attrNameLst>
                                      </p:cBhvr>
                                      <p:tavLst>
                                        <p:tav tm="0">
                                          <p:val>
                                            <p:strVal val="#ppt_x-#ppt_w*1.125000"/>
                                          </p:val>
                                        </p:tav>
                                        <p:tav tm="100000">
                                          <p:val>
                                            <p:strVal val="#ppt_x"/>
                                          </p:val>
                                        </p:tav>
                                      </p:tavLst>
                                    </p:anim>
                                    <p:animEffect transition="in" filter="wipe(right)">
                                      <p:cBhvr>
                                        <p:cTn id="8" dur="500"/>
                                        <p:tgtEl>
                                          <p:spTgt spid="49"/>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p:tgtEl>
                                          <p:spTgt spid="50"/>
                                        </p:tgtEl>
                                        <p:attrNameLst>
                                          <p:attrName>ppt_x</p:attrName>
                                        </p:attrNameLst>
                                      </p:cBhvr>
                                      <p:tavLst>
                                        <p:tav tm="0">
                                          <p:val>
                                            <p:strVal val="#ppt_x-#ppt_w*1.125000"/>
                                          </p:val>
                                        </p:tav>
                                        <p:tav tm="100000">
                                          <p:val>
                                            <p:strVal val="#ppt_x"/>
                                          </p:val>
                                        </p:tav>
                                      </p:tavLst>
                                    </p:anim>
                                    <p:animEffect transition="in" filter="wipe(right)">
                                      <p:cBhvr>
                                        <p:cTn id="12" dur="500"/>
                                        <p:tgtEl>
                                          <p:spTgt spid="50"/>
                                        </p:tgtEl>
                                      </p:cBhvr>
                                    </p:animEffect>
                                  </p:childTnLst>
                                </p:cTn>
                              </p:par>
                            </p:childTnLst>
                          </p:cTn>
                        </p:par>
                        <p:par>
                          <p:cTn id="13" fill="hold">
                            <p:stCondLst>
                              <p:cond delay="500"/>
                            </p:stCondLst>
                            <p:childTnLst>
                              <p:par>
                                <p:cTn id="14" presetID="0" presetClass="entr" presetSubtype="0" fill="hold" grpId="2" nodeType="afterEffect">
                                  <p:stCondLst>
                                    <p:cond delay="0"/>
                                  </p:stCondLst>
                                  <p:childTnLst>
                                    <p:set>
                                      <p:cBhvr>
                                        <p:cTn id="15" dur="1" fill="hold">
                                          <p:stCondLst>
                                            <p:cond delay="0"/>
                                          </p:stCondLst>
                                        </p:cTn>
                                        <p:tgtEl>
                                          <p:spTgt spid="12"/>
                                        </p:tgtEl>
                                        <p:attrNameLst>
                                          <p:attrName>style.visibility</p:attrName>
                                        </p:attrNameLst>
                                      </p:cBhvr>
                                      <p:to>
                                        <p:strVal val="visible"/>
                                      </p:to>
                                    </p:set>
                                    <p:anim to="" calcmode="lin" valueType="num">
                                      <p:cBhvr>
                                        <p:cTn id="16" dur="750" fill="hold">
                                          <p:stCondLst>
                                            <p:cond delay="0"/>
                                          </p:stCondLst>
                                        </p:cTn>
                                        <p:tgtEl>
                                          <p:spTgt spid="12"/>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17" dur="750" fill="hold">
                                          <p:stCondLst>
                                            <p:cond delay="0"/>
                                          </p:stCondLst>
                                        </p:cTn>
                                        <p:tgtEl>
                                          <p:spTgt spid="12"/>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18" presetID="0" presetClass="entr" presetSubtype="0" fill="hold" grpId="2" nodeType="withEffect">
                                  <p:stCondLst>
                                    <p:cond delay="0"/>
                                  </p:stCondLst>
                                  <p:childTnLst>
                                    <p:set>
                                      <p:cBhvr>
                                        <p:cTn id="19" dur="1" fill="hold">
                                          <p:stCondLst>
                                            <p:cond delay="0"/>
                                          </p:stCondLst>
                                        </p:cTn>
                                        <p:tgtEl>
                                          <p:spTgt spid="10"/>
                                        </p:tgtEl>
                                        <p:attrNameLst>
                                          <p:attrName>style.visibility</p:attrName>
                                        </p:attrNameLst>
                                      </p:cBhvr>
                                      <p:to>
                                        <p:strVal val="visible"/>
                                      </p:to>
                                    </p:set>
                                    <p:anim to="" calcmode="lin" valueType="num">
                                      <p:cBhvr>
                                        <p:cTn id="20" dur="750" fill="hold">
                                          <p:stCondLst>
                                            <p:cond delay="0"/>
                                          </p:stCondLst>
                                        </p:cTn>
                                        <p:tgtEl>
                                          <p:spTgt spid="10"/>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21" dur="750" fill="hold">
                                          <p:stCondLst>
                                            <p:cond delay="0"/>
                                          </p:stCondLst>
                                        </p:cTn>
                                        <p:tgtEl>
                                          <p:spTgt spid="10"/>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22" presetID="0" presetClass="entr" presetSubtype="0" fill="hold" grpId="2" nodeType="withEffect">
                                  <p:stCondLst>
                                    <p:cond delay="0"/>
                                  </p:stCondLst>
                                  <p:childTnLst>
                                    <p:set>
                                      <p:cBhvr>
                                        <p:cTn id="23" dur="1" fill="hold">
                                          <p:stCondLst>
                                            <p:cond delay="0"/>
                                          </p:stCondLst>
                                        </p:cTn>
                                        <p:tgtEl>
                                          <p:spTgt spid="11"/>
                                        </p:tgtEl>
                                        <p:attrNameLst>
                                          <p:attrName>style.visibility</p:attrName>
                                        </p:attrNameLst>
                                      </p:cBhvr>
                                      <p:to>
                                        <p:strVal val="visible"/>
                                      </p:to>
                                    </p:set>
                                    <p:anim to="" calcmode="lin" valueType="num">
                                      <p:cBhvr>
                                        <p:cTn id="24" dur="750" fill="hold">
                                          <p:stCondLst>
                                            <p:cond delay="0"/>
                                          </p:stCondLst>
                                        </p:cTn>
                                        <p:tgtEl>
                                          <p:spTgt spid="11"/>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25" dur="750" fill="hold">
                                          <p:stCondLst>
                                            <p:cond delay="0"/>
                                          </p:stCondLst>
                                        </p:cTn>
                                        <p:tgtEl>
                                          <p:spTgt spid="11"/>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par>
                          <p:cTn id="34" fill="hold">
                            <p:stCondLst>
                              <p:cond delay="2500"/>
                            </p:stCondLst>
                            <p:childTnLst>
                              <p:par>
                                <p:cTn id="35" presetID="55" presetClass="entr" presetSubtype="0" fill="hold" grpId="0" nodeType="afterEffect">
                                  <p:stCondLst>
                                    <p:cond delay="0"/>
                                  </p:stCondLst>
                                  <p:childTnLst>
                                    <p:set>
                                      <p:cBhvr>
                                        <p:cTn id="36" dur="500"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strVal val="#ppt_w*0.70"/>
                                          </p:val>
                                        </p:tav>
                                        <p:tav tm="100000">
                                          <p:val>
                                            <p:strVal val="#ppt_w"/>
                                          </p:val>
                                        </p:tav>
                                      </p:tavLst>
                                    </p:anim>
                                    <p:anim calcmode="lin" valueType="num">
                                      <p:cBhvr>
                                        <p:cTn id="38" dur="500" fill="hold"/>
                                        <p:tgtEl>
                                          <p:spTgt spid="22"/>
                                        </p:tgtEl>
                                        <p:attrNameLst>
                                          <p:attrName>ppt_h</p:attrName>
                                        </p:attrNameLst>
                                      </p:cBhvr>
                                      <p:tavLst>
                                        <p:tav tm="0">
                                          <p:val>
                                            <p:strVal val="#ppt_h"/>
                                          </p:val>
                                        </p:tav>
                                        <p:tav tm="100000">
                                          <p:val>
                                            <p:strVal val="#ppt_h"/>
                                          </p:val>
                                        </p:tav>
                                      </p:tavLst>
                                    </p:anim>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p:stCondLst>
                              <p:cond delay="500"/>
                            </p:stCondLst>
                            <p:childTnLst>
                              <p:par>
                                <p:cTn id="46" presetID="53" presetClass="entr" presetSubtype="16"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p:cTn id="48" dur="500" fill="hold"/>
                                        <p:tgtEl>
                                          <p:spTgt spid="41"/>
                                        </p:tgtEl>
                                        <p:attrNameLst>
                                          <p:attrName>ppt_w</p:attrName>
                                        </p:attrNameLst>
                                      </p:cBhvr>
                                      <p:tavLst>
                                        <p:tav tm="0">
                                          <p:val>
                                            <p:fltVal val="0"/>
                                          </p:val>
                                        </p:tav>
                                        <p:tav tm="100000">
                                          <p:val>
                                            <p:strVal val="#ppt_w"/>
                                          </p:val>
                                        </p:tav>
                                      </p:tavLst>
                                    </p:anim>
                                    <p:anim calcmode="lin" valueType="num">
                                      <p:cBhvr>
                                        <p:cTn id="49" dur="500" fill="hold"/>
                                        <p:tgtEl>
                                          <p:spTgt spid="41"/>
                                        </p:tgtEl>
                                        <p:attrNameLst>
                                          <p:attrName>ppt_h</p:attrName>
                                        </p:attrNameLst>
                                      </p:cBhvr>
                                      <p:tavLst>
                                        <p:tav tm="0">
                                          <p:val>
                                            <p:fltVal val="0"/>
                                          </p:val>
                                        </p:tav>
                                        <p:tav tm="100000">
                                          <p:val>
                                            <p:strVal val="#ppt_h"/>
                                          </p:val>
                                        </p:tav>
                                      </p:tavLst>
                                    </p:anim>
                                    <p:animEffect transition="in" filter="fade">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up)">
                                      <p:cBhvr>
                                        <p:cTn id="59" dur="500"/>
                                        <p:tgtEl>
                                          <p:spTgt spid="5"/>
                                        </p:tgtEl>
                                      </p:cBhvr>
                                    </p:animEffect>
                                  </p:childTnLst>
                                </p:cTn>
                              </p:par>
                            </p:childTnLst>
                          </p:cTn>
                        </p:par>
                        <p:par>
                          <p:cTn id="60" fill="hold">
                            <p:stCondLst>
                              <p:cond delay="1000"/>
                            </p:stCondLst>
                            <p:childTnLst>
                              <p:par>
                                <p:cTn id="61" presetID="55" presetClass="entr" presetSubtype="0" fill="hold" grpId="0" nodeType="afterEffect">
                                  <p:stCondLst>
                                    <p:cond delay="0"/>
                                  </p:stCondLst>
                                  <p:childTnLst>
                                    <p:set>
                                      <p:cBhvr>
                                        <p:cTn id="62" dur="500"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strVal val="#ppt_w*0.70"/>
                                          </p:val>
                                        </p:tav>
                                        <p:tav tm="100000">
                                          <p:val>
                                            <p:strVal val="#ppt_w"/>
                                          </p:val>
                                        </p:tav>
                                      </p:tavLst>
                                    </p:anim>
                                    <p:anim calcmode="lin" valueType="num">
                                      <p:cBhvr>
                                        <p:cTn id="64" dur="500" fill="hold"/>
                                        <p:tgtEl>
                                          <p:spTgt spid="24"/>
                                        </p:tgtEl>
                                        <p:attrNameLst>
                                          <p:attrName>ppt_h</p:attrName>
                                        </p:attrNameLst>
                                      </p:cBhvr>
                                      <p:tavLst>
                                        <p:tav tm="0">
                                          <p:val>
                                            <p:strVal val="#ppt_h"/>
                                          </p:val>
                                        </p:tav>
                                        <p:tav tm="100000">
                                          <p:val>
                                            <p:strVal val="#ppt_h"/>
                                          </p:val>
                                        </p:tav>
                                      </p:tavLst>
                                    </p:anim>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left)">
                                      <p:cBhvr>
                                        <p:cTn id="70" dur="500"/>
                                        <p:tgtEl>
                                          <p:spTgt spid="16"/>
                                        </p:tgtEl>
                                      </p:cBhvr>
                                    </p:animEffect>
                                  </p:childTnLst>
                                </p:cTn>
                              </p:par>
                            </p:childTnLst>
                          </p:cTn>
                        </p:par>
                        <p:par>
                          <p:cTn id="71" fill="hold">
                            <p:stCondLst>
                              <p:cond delay="500"/>
                            </p:stCondLst>
                            <p:childTnLst>
                              <p:par>
                                <p:cTn id="72" presetID="53" presetClass="entr" presetSubtype="16" fill="hold" grpId="0" nodeType="after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p:cTn id="74" dur="500" fill="hold"/>
                                        <p:tgtEl>
                                          <p:spTgt spid="44"/>
                                        </p:tgtEl>
                                        <p:attrNameLst>
                                          <p:attrName>ppt_w</p:attrName>
                                        </p:attrNameLst>
                                      </p:cBhvr>
                                      <p:tavLst>
                                        <p:tav tm="0">
                                          <p:val>
                                            <p:fltVal val="0"/>
                                          </p:val>
                                        </p:tav>
                                        <p:tav tm="100000">
                                          <p:val>
                                            <p:strVal val="#ppt_w"/>
                                          </p:val>
                                        </p:tav>
                                      </p:tavLst>
                                    </p:anim>
                                    <p:anim calcmode="lin" valueType="num">
                                      <p:cBhvr>
                                        <p:cTn id="75" dur="500" fill="hold"/>
                                        <p:tgtEl>
                                          <p:spTgt spid="44"/>
                                        </p:tgtEl>
                                        <p:attrNameLst>
                                          <p:attrName>ppt_h</p:attrName>
                                        </p:attrNameLst>
                                      </p:cBhvr>
                                      <p:tavLst>
                                        <p:tav tm="0">
                                          <p:val>
                                            <p:fltVal val="0"/>
                                          </p:val>
                                        </p:tav>
                                        <p:tav tm="100000">
                                          <p:val>
                                            <p:strVal val="#ppt_h"/>
                                          </p:val>
                                        </p:tav>
                                      </p:tavLst>
                                    </p:anim>
                                    <p:animEffect transition="in" filter="fade">
                                      <p:cBhvr>
                                        <p:cTn id="76" dur="500"/>
                                        <p:tgtEl>
                                          <p:spTgt spid="44"/>
                                        </p:tgtEl>
                                      </p:cBhvr>
                                    </p:animEffect>
                                  </p:childTnLst>
                                </p:cTn>
                              </p:par>
                              <p:par>
                                <p:cTn id="77" presetID="53" presetClass="entr" presetSubtype="16"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animEffect transition="in" filter="fade">
                                      <p:cBhvr>
                                        <p:cTn id="81" dur="5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right)">
                                      <p:cBhvr>
                                        <p:cTn id="86" dur="500"/>
                                        <p:tgtEl>
                                          <p:spTgt spid="7"/>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ipe(right)">
                                      <p:cBhvr>
                                        <p:cTn id="90" dur="500"/>
                                        <p:tgtEl>
                                          <p:spTgt spid="4"/>
                                        </p:tgtEl>
                                      </p:cBhvr>
                                    </p:animEffect>
                                  </p:childTnLst>
                                </p:cTn>
                              </p:par>
                            </p:childTnLst>
                          </p:cTn>
                        </p:par>
                        <p:par>
                          <p:cTn id="91" fill="hold">
                            <p:stCondLst>
                              <p:cond delay="1000"/>
                            </p:stCondLst>
                            <p:childTnLst>
                              <p:par>
                                <p:cTn id="92" presetID="55" presetClass="entr" presetSubtype="0" fill="hold" grpId="0" nodeType="afterEffect">
                                  <p:stCondLst>
                                    <p:cond delay="0"/>
                                  </p:stCondLst>
                                  <p:childTnLst>
                                    <p:set>
                                      <p:cBhvr>
                                        <p:cTn id="93" dur="500" fill="hold">
                                          <p:stCondLst>
                                            <p:cond delay="0"/>
                                          </p:stCondLst>
                                        </p:cTn>
                                        <p:tgtEl>
                                          <p:spTgt spid="23"/>
                                        </p:tgtEl>
                                        <p:attrNameLst>
                                          <p:attrName>style.visibility</p:attrName>
                                        </p:attrNameLst>
                                      </p:cBhvr>
                                      <p:to>
                                        <p:strVal val="visible"/>
                                      </p:to>
                                    </p:set>
                                    <p:anim calcmode="lin" valueType="num">
                                      <p:cBhvr>
                                        <p:cTn id="94" dur="500" fill="hold"/>
                                        <p:tgtEl>
                                          <p:spTgt spid="23"/>
                                        </p:tgtEl>
                                        <p:attrNameLst>
                                          <p:attrName>ppt_w</p:attrName>
                                        </p:attrNameLst>
                                      </p:cBhvr>
                                      <p:tavLst>
                                        <p:tav tm="0">
                                          <p:val>
                                            <p:strVal val="#ppt_w*0.70"/>
                                          </p:val>
                                        </p:tav>
                                        <p:tav tm="100000">
                                          <p:val>
                                            <p:strVal val="#ppt_w"/>
                                          </p:val>
                                        </p:tav>
                                      </p:tavLst>
                                    </p:anim>
                                    <p:anim calcmode="lin" valueType="num">
                                      <p:cBhvr>
                                        <p:cTn id="95" dur="500" fill="hold"/>
                                        <p:tgtEl>
                                          <p:spTgt spid="23"/>
                                        </p:tgtEl>
                                        <p:attrNameLst>
                                          <p:attrName>ppt_h</p:attrName>
                                        </p:attrNameLst>
                                      </p:cBhvr>
                                      <p:tavLst>
                                        <p:tav tm="0">
                                          <p:val>
                                            <p:strVal val="#ppt_h"/>
                                          </p:val>
                                        </p:tav>
                                        <p:tav tm="100000">
                                          <p:val>
                                            <p:strVal val="#ppt_h"/>
                                          </p:val>
                                        </p:tav>
                                      </p:tavLst>
                                    </p:anim>
                                    <p:animEffect transition="in" filter="fade">
                                      <p:cBhvr>
                                        <p:cTn id="96" dur="500"/>
                                        <p:tgtEl>
                                          <p:spTgt spid="2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nodeType="click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wipe(right)">
                                      <p:cBhvr>
                                        <p:cTn id="101" dur="500"/>
                                        <p:tgtEl>
                                          <p:spTgt spid="6"/>
                                        </p:tgtEl>
                                      </p:cBhvr>
                                    </p:animEffect>
                                  </p:childTnLst>
                                </p:cTn>
                              </p:par>
                            </p:childTnLst>
                          </p:cTn>
                        </p:par>
                        <p:par>
                          <p:cTn id="102" fill="hold">
                            <p:stCondLst>
                              <p:cond delay="500"/>
                            </p:stCondLst>
                            <p:childTnLst>
                              <p:par>
                                <p:cTn id="103" presetID="53" presetClass="entr" presetSubtype="16" fill="hold" grpId="0" nodeType="afterEffect">
                                  <p:stCondLst>
                                    <p:cond delay="0"/>
                                  </p:stCondLst>
                                  <p:childTnLst>
                                    <p:set>
                                      <p:cBhvr>
                                        <p:cTn id="104" dur="1" fill="hold">
                                          <p:stCondLst>
                                            <p:cond delay="0"/>
                                          </p:stCondLst>
                                        </p:cTn>
                                        <p:tgtEl>
                                          <p:spTgt spid="47"/>
                                        </p:tgtEl>
                                        <p:attrNameLst>
                                          <p:attrName>style.visibility</p:attrName>
                                        </p:attrNameLst>
                                      </p:cBhvr>
                                      <p:to>
                                        <p:strVal val="visible"/>
                                      </p:to>
                                    </p:set>
                                    <p:anim calcmode="lin" valueType="num">
                                      <p:cBhvr>
                                        <p:cTn id="105" dur="500" fill="hold"/>
                                        <p:tgtEl>
                                          <p:spTgt spid="47"/>
                                        </p:tgtEl>
                                        <p:attrNameLst>
                                          <p:attrName>ppt_w</p:attrName>
                                        </p:attrNameLst>
                                      </p:cBhvr>
                                      <p:tavLst>
                                        <p:tav tm="0">
                                          <p:val>
                                            <p:fltVal val="0"/>
                                          </p:val>
                                        </p:tav>
                                        <p:tav tm="100000">
                                          <p:val>
                                            <p:strVal val="#ppt_w"/>
                                          </p:val>
                                        </p:tav>
                                      </p:tavLst>
                                    </p:anim>
                                    <p:anim calcmode="lin" valueType="num">
                                      <p:cBhvr>
                                        <p:cTn id="106" dur="500" fill="hold"/>
                                        <p:tgtEl>
                                          <p:spTgt spid="47"/>
                                        </p:tgtEl>
                                        <p:attrNameLst>
                                          <p:attrName>ppt_h</p:attrName>
                                        </p:attrNameLst>
                                      </p:cBhvr>
                                      <p:tavLst>
                                        <p:tav tm="0">
                                          <p:val>
                                            <p:fltVal val="0"/>
                                          </p:val>
                                        </p:tav>
                                        <p:tav tm="100000">
                                          <p:val>
                                            <p:strVal val="#ppt_h"/>
                                          </p:val>
                                        </p:tav>
                                      </p:tavLst>
                                    </p:anim>
                                    <p:animEffect transition="in" filter="fade">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2"/>
                                        </p:tgtEl>
                                        <p:attrNameLst>
                                          <p:attrName>style.visibility</p:attrName>
                                        </p:attrNameLst>
                                      </p:cBhvr>
                                      <p:to>
                                        <p:strVal val="visible"/>
                                      </p:to>
                                    </p:set>
                                    <p:anim calcmode="lin" valueType="num">
                                      <p:cBhvr>
                                        <p:cTn id="112" dur="500" fill="hold"/>
                                        <p:tgtEl>
                                          <p:spTgt spid="2"/>
                                        </p:tgtEl>
                                        <p:attrNameLst>
                                          <p:attrName>ppt_w</p:attrName>
                                        </p:attrNameLst>
                                      </p:cBhvr>
                                      <p:tavLst>
                                        <p:tav tm="0">
                                          <p:val>
                                            <p:fltVal val="0"/>
                                          </p:val>
                                        </p:tav>
                                        <p:tav tm="100000">
                                          <p:val>
                                            <p:strVal val="#ppt_w"/>
                                          </p:val>
                                        </p:tav>
                                      </p:tavLst>
                                    </p:anim>
                                    <p:anim calcmode="lin" valueType="num">
                                      <p:cBhvr>
                                        <p:cTn id="113" dur="500" fill="hold"/>
                                        <p:tgtEl>
                                          <p:spTgt spid="2"/>
                                        </p:tgtEl>
                                        <p:attrNameLst>
                                          <p:attrName>ppt_h</p:attrName>
                                        </p:attrNameLst>
                                      </p:cBhvr>
                                      <p:tavLst>
                                        <p:tav tm="0">
                                          <p:val>
                                            <p:fltVal val="0"/>
                                          </p:val>
                                        </p:tav>
                                        <p:tav tm="100000">
                                          <p:val>
                                            <p:strVal val="#ppt_h"/>
                                          </p:val>
                                        </p:tav>
                                      </p:tavLst>
                                    </p:anim>
                                    <p:animEffect transition="in" filter="fade">
                                      <p:cBhvr>
                                        <p:cTn id="114" dur="500"/>
                                        <p:tgtEl>
                                          <p:spTgt spid="2"/>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nodeType="click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p:cTn id="119" dur="500" fill="hold"/>
                                        <p:tgtEl>
                                          <p:spTgt spid="35"/>
                                        </p:tgtEl>
                                        <p:attrNameLst>
                                          <p:attrName>ppt_w</p:attrName>
                                        </p:attrNameLst>
                                      </p:cBhvr>
                                      <p:tavLst>
                                        <p:tav tm="0">
                                          <p:val>
                                            <p:fltVal val="0"/>
                                          </p:val>
                                        </p:tav>
                                        <p:tav tm="100000">
                                          <p:val>
                                            <p:strVal val="#ppt_w"/>
                                          </p:val>
                                        </p:tav>
                                      </p:tavLst>
                                    </p:anim>
                                    <p:anim calcmode="lin" valueType="num">
                                      <p:cBhvr>
                                        <p:cTn id="120" dur="500" fill="hold"/>
                                        <p:tgtEl>
                                          <p:spTgt spid="35"/>
                                        </p:tgtEl>
                                        <p:attrNameLst>
                                          <p:attrName>ppt_h</p:attrName>
                                        </p:attrNameLst>
                                      </p:cBhvr>
                                      <p:tavLst>
                                        <p:tav tm="0">
                                          <p:val>
                                            <p:fltVal val="0"/>
                                          </p:val>
                                        </p:tav>
                                        <p:tav tm="100000">
                                          <p:val>
                                            <p:strVal val="#ppt_h"/>
                                          </p:val>
                                        </p:tav>
                                      </p:tavLst>
                                    </p:anim>
                                    <p:animEffect transition="in" filter="fade">
                                      <p:cBhvr>
                                        <p:cTn id="121" dur="500"/>
                                        <p:tgtEl>
                                          <p:spTgt spid="35"/>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nodeType="clickEffect">
                                  <p:stCondLst>
                                    <p:cond delay="0"/>
                                  </p:stCondLst>
                                  <p:childTnLst>
                                    <p:set>
                                      <p:cBhvr>
                                        <p:cTn id="125" dur="1" fill="hold">
                                          <p:stCondLst>
                                            <p:cond delay="0"/>
                                          </p:stCondLst>
                                        </p:cTn>
                                        <p:tgtEl>
                                          <p:spTgt spid="40"/>
                                        </p:tgtEl>
                                        <p:attrNameLst>
                                          <p:attrName>style.visibility</p:attrName>
                                        </p:attrNameLst>
                                      </p:cBhvr>
                                      <p:to>
                                        <p:strVal val="visible"/>
                                      </p:to>
                                    </p:set>
                                    <p:anim calcmode="lin" valueType="num">
                                      <p:cBhvr>
                                        <p:cTn id="126" dur="500" fill="hold"/>
                                        <p:tgtEl>
                                          <p:spTgt spid="40"/>
                                        </p:tgtEl>
                                        <p:attrNameLst>
                                          <p:attrName>ppt_w</p:attrName>
                                        </p:attrNameLst>
                                      </p:cBhvr>
                                      <p:tavLst>
                                        <p:tav tm="0">
                                          <p:val>
                                            <p:fltVal val="0"/>
                                          </p:val>
                                        </p:tav>
                                        <p:tav tm="100000">
                                          <p:val>
                                            <p:strVal val="#ppt_w"/>
                                          </p:val>
                                        </p:tav>
                                      </p:tavLst>
                                    </p:anim>
                                    <p:anim calcmode="lin" valueType="num">
                                      <p:cBhvr>
                                        <p:cTn id="127" dur="500" fill="hold"/>
                                        <p:tgtEl>
                                          <p:spTgt spid="40"/>
                                        </p:tgtEl>
                                        <p:attrNameLst>
                                          <p:attrName>ppt_h</p:attrName>
                                        </p:attrNameLst>
                                      </p:cBhvr>
                                      <p:tavLst>
                                        <p:tav tm="0">
                                          <p:val>
                                            <p:fltVal val="0"/>
                                          </p:val>
                                        </p:tav>
                                        <p:tav tm="100000">
                                          <p:val>
                                            <p:strVal val="#ppt_h"/>
                                          </p:val>
                                        </p:tav>
                                      </p:tavLst>
                                    </p:anim>
                                    <p:animEffect transition="in" filter="fade">
                                      <p:cBhvr>
                                        <p:cTn id="1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0" grpId="2" animBg="1"/>
      <p:bldP spid="11" grpId="0" animBg="1"/>
      <p:bldP spid="11" grpId="1" animBg="1"/>
      <p:bldP spid="11" grpId="2" animBg="1"/>
      <p:bldP spid="12" grpId="0" animBg="1"/>
      <p:bldP spid="12" grpId="1" animBg="1"/>
      <p:bldP spid="12" grpId="2" animBg="1"/>
      <p:bldP spid="22" grpId="0"/>
      <p:bldP spid="22" grpId="1"/>
      <p:bldP spid="23" grpId="0"/>
      <p:bldP spid="23" grpId="1"/>
      <p:bldP spid="24" grpId="0"/>
      <p:bldP spid="24" grpId="1"/>
      <p:bldP spid="41" grpId="0"/>
      <p:bldP spid="41" grpId="1"/>
      <p:bldP spid="44" grpId="0"/>
      <p:bldP spid="44" grpId="1"/>
      <p:bldP spid="47" grpId="0"/>
      <p:bldP spid="47" grpId="1"/>
      <p:bldP spid="49" grpId="0"/>
      <p:bldP spid="49" grpId="1"/>
      <p:bldP spid="50" grpId="0"/>
      <p:bldP spid="5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a:off x="0" y="3305174"/>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b="82273"/>
          <a:stretch>
            <a:fillRect/>
          </a:stretch>
        </p:blipFill>
        <p:spPr>
          <a:xfrm>
            <a:off x="7632043" y="0"/>
            <a:ext cx="4559957" cy="121571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59295"/>
            <a:ext cx="2052932" cy="2091758"/>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0209" y="2546350"/>
            <a:ext cx="1161791" cy="1670249"/>
          </a:xfrm>
          <a:prstGeom prst="rect">
            <a:avLst/>
          </a:prstGeom>
        </p:spPr>
      </p:pic>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854" t="19098" r="-1" b="41601"/>
          <a:stretch>
            <a:fillRect/>
          </a:stretch>
        </p:blipFill>
        <p:spPr>
          <a:xfrm rot="10800000">
            <a:off x="0" y="0"/>
            <a:ext cx="12192000" cy="3552826"/>
          </a:xfrm>
          <a:custGeom>
            <a:avLst/>
            <a:gdLst>
              <a:gd name="connsiteX0" fmla="*/ 0 w 12192000"/>
              <a:gd name="connsiteY0" fmla="*/ 0 h 6644097"/>
              <a:gd name="connsiteX1" fmla="*/ 12192000 w 12192000"/>
              <a:gd name="connsiteY1" fmla="*/ 0 h 6644097"/>
              <a:gd name="connsiteX2" fmla="*/ 12192000 w 12192000"/>
              <a:gd name="connsiteY2" fmla="*/ 6644097 h 6644097"/>
              <a:gd name="connsiteX3" fmla="*/ 0 w 12192000"/>
              <a:gd name="connsiteY3" fmla="*/ 6644097 h 6644097"/>
            </a:gdLst>
            <a:ahLst/>
            <a:cxnLst>
              <a:cxn ang="0">
                <a:pos x="connsiteX0" y="connsiteY0"/>
              </a:cxn>
              <a:cxn ang="0">
                <a:pos x="connsiteX1" y="connsiteY1"/>
              </a:cxn>
              <a:cxn ang="0">
                <a:pos x="connsiteX2" y="connsiteY2"/>
              </a:cxn>
              <a:cxn ang="0">
                <a:pos x="connsiteX3" y="connsiteY3"/>
              </a:cxn>
            </a:cxnLst>
            <a:rect l="l" t="t" r="r" b="b"/>
            <a:pathLst>
              <a:path w="12192000" h="6644097">
                <a:moveTo>
                  <a:pt x="0" y="0"/>
                </a:moveTo>
                <a:lnTo>
                  <a:pt x="12192000" y="0"/>
                </a:lnTo>
                <a:lnTo>
                  <a:pt x="12192000" y="6644097"/>
                </a:lnTo>
                <a:lnTo>
                  <a:pt x="0" y="6644097"/>
                </a:lnTo>
                <a:close/>
              </a:path>
            </a:pathLst>
          </a:custGeom>
        </p:spPr>
      </p:pic>
      <p:sp>
        <p:nvSpPr>
          <p:cNvPr id="44" name="椭圆 43"/>
          <p:cNvSpPr/>
          <p:nvPr/>
        </p:nvSpPr>
        <p:spPr>
          <a:xfrm>
            <a:off x="4007488" y="1340488"/>
            <a:ext cx="4177024" cy="4177024"/>
          </a:xfrm>
          <a:prstGeom prst="ellipse">
            <a:avLst/>
          </a:prstGeom>
          <a:solidFill>
            <a:srgbClr val="FDFDFD"/>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7784"/>
              </a:solidFill>
            </a:endParaRPr>
          </a:p>
        </p:txBody>
      </p:sp>
      <p:sp>
        <p:nvSpPr>
          <p:cNvPr id="45" name="文本框 44"/>
          <p:cNvSpPr txBox="1"/>
          <p:nvPr/>
        </p:nvSpPr>
        <p:spPr>
          <a:xfrm>
            <a:off x="4409440" y="3127375"/>
            <a:ext cx="3373755" cy="706755"/>
          </a:xfrm>
          <a:prstGeom prst="rect">
            <a:avLst/>
          </a:prstGeom>
          <a:noFill/>
        </p:spPr>
        <p:txBody>
          <a:bodyPr wrap="square" rtlCol="0">
            <a:spAutoFit/>
          </a:bodyPr>
          <a:lstStyle/>
          <a:p>
            <a:pPr algn="dist"/>
            <a:r>
              <a:rPr lang="zh-CN" altLang="en-US" sz="4000" b="1" dirty="0">
                <a:solidFill>
                  <a:srgbClr val="687784"/>
                </a:solidFill>
                <a:latin typeface="微软雅黑" panose="020B0503020204020204" charset="-122"/>
                <a:ea typeface="微软雅黑" panose="020B0503020204020204" charset="-122"/>
              </a:rPr>
              <a:t>设计思路</a:t>
            </a:r>
            <a:endParaRPr lang="zh-CN" altLang="en-US" sz="4000" b="1" dirty="0">
              <a:solidFill>
                <a:srgbClr val="687784"/>
              </a:solidFill>
              <a:latin typeface="微软雅黑" panose="020B0503020204020204" charset="-122"/>
              <a:ea typeface="微软雅黑" panose="020B0503020204020204" charset="-122"/>
            </a:endParaRPr>
          </a:p>
        </p:txBody>
      </p:sp>
      <p:sp>
        <p:nvSpPr>
          <p:cNvPr id="46" name="文本框 45"/>
          <p:cNvSpPr txBox="1"/>
          <p:nvPr/>
        </p:nvSpPr>
        <p:spPr>
          <a:xfrm>
            <a:off x="5350329" y="1771647"/>
            <a:ext cx="1491343" cy="1322070"/>
          </a:xfrm>
          <a:prstGeom prst="rect">
            <a:avLst/>
          </a:prstGeom>
          <a:noFill/>
        </p:spPr>
        <p:txBody>
          <a:bodyPr wrap="square" rtlCol="0">
            <a:spAutoFit/>
          </a:bodyPr>
          <a:lstStyle/>
          <a:p>
            <a:r>
              <a:rPr lang="en-US" altLang="zh-CN" sz="8000" b="1" dirty="0">
                <a:solidFill>
                  <a:srgbClr val="687784"/>
                </a:solidFill>
                <a:latin typeface="微软雅黑" panose="020B0503020204020204" charset="-122"/>
                <a:ea typeface="微软雅黑" panose="020B0503020204020204" charset="-122"/>
              </a:rPr>
              <a:t>02</a:t>
            </a:r>
            <a:endParaRPr lang="zh-CN" altLang="en-US" sz="8000" b="1" dirty="0">
              <a:solidFill>
                <a:srgbClr val="687784"/>
              </a:solidFill>
              <a:latin typeface="微软雅黑" panose="020B0503020204020204" charset="-122"/>
              <a:ea typeface="微软雅黑" panose="020B0503020204020204" charset="-122"/>
            </a:endParaRPr>
          </a:p>
        </p:txBody>
      </p:sp>
      <p:sp>
        <p:nvSpPr>
          <p:cNvPr id="47" name="矩形 46"/>
          <p:cNvSpPr>
            <a:spLocks noChangeArrowheads="1"/>
          </p:cNvSpPr>
          <p:nvPr/>
        </p:nvSpPr>
        <p:spPr bwMode="auto">
          <a:xfrm>
            <a:off x="4409160" y="3954080"/>
            <a:ext cx="337495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spcBef>
                <a:spcPct val="20000"/>
              </a:spcBef>
              <a:defRPr/>
            </a:pPr>
            <a:r>
              <a:rPr lang="en-US" altLang="zh-CN" sz="2000" dirty="0">
                <a:solidFill>
                  <a:srgbClr val="687784"/>
                </a:solidFill>
                <a:latin typeface="微软雅黑" panose="020B0503020204020204" charset="-122"/>
                <a:ea typeface="微软雅黑" panose="020B0503020204020204" charset="-122"/>
                <a:sym typeface="Arial" panose="020B0604020202020204" pitchFamily="34" charset="0"/>
              </a:rPr>
              <a:t>Design ideas</a:t>
            </a:r>
            <a:endParaRPr lang="en-US" altLang="zh-CN" sz="2000" dirty="0">
              <a:solidFill>
                <a:srgbClr val="687784"/>
              </a:solidFill>
              <a:latin typeface="微软雅黑" panose="020B0503020204020204" charset="-122"/>
              <a:ea typeface="微软雅黑" panose="020B0503020204020204" charset="-122"/>
              <a:sym typeface="Arial" panose="020B0604020202020204" pitchFamily="34" charset="0"/>
            </a:endParaRPr>
          </a:p>
        </p:txBody>
      </p:sp>
      <p:cxnSp>
        <p:nvCxnSpPr>
          <p:cNvPr id="48" name="直接连接符 47"/>
          <p:cNvCxnSpPr/>
          <p:nvPr/>
        </p:nvCxnSpPr>
        <p:spPr>
          <a:xfrm>
            <a:off x="4871357" y="2859314"/>
            <a:ext cx="24492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3" presetClass="entr" presetSubtype="28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750" fill="hold"/>
                                        <p:tgtEl>
                                          <p:spTgt spid="11"/>
                                        </p:tgtEl>
                                        <p:attrNameLst>
                                          <p:attrName>ppt_w</p:attrName>
                                        </p:attrNameLst>
                                      </p:cBhvr>
                                      <p:tavLst>
                                        <p:tav tm="0">
                                          <p:val>
                                            <p:strVal val="4/3*#ppt_w"/>
                                          </p:val>
                                        </p:tav>
                                        <p:tav tm="100000">
                                          <p:val>
                                            <p:strVal val="#ppt_w"/>
                                          </p:val>
                                        </p:tav>
                                      </p:tavLst>
                                    </p:anim>
                                    <p:anim calcmode="lin" valueType="num">
                                      <p:cBhvr>
                                        <p:cTn id="18" dur="750" fill="hold"/>
                                        <p:tgtEl>
                                          <p:spTgt spid="11"/>
                                        </p:tgtEl>
                                        <p:attrNameLst>
                                          <p:attrName>ppt_h</p:attrName>
                                        </p:attrNameLst>
                                      </p:cBhvr>
                                      <p:tavLst>
                                        <p:tav tm="0">
                                          <p:val>
                                            <p:strVal val="4/3*#ppt_h"/>
                                          </p:val>
                                        </p:tav>
                                        <p:tav tm="100000">
                                          <p:val>
                                            <p:strVal val="#ppt_h"/>
                                          </p:val>
                                        </p:tav>
                                      </p:tavLst>
                                    </p:anim>
                                  </p:childTnLst>
                                </p:cTn>
                              </p:par>
                              <p:par>
                                <p:cTn id="19" presetID="23" presetClass="entr" presetSubtype="28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750" fill="hold"/>
                                        <p:tgtEl>
                                          <p:spTgt spid="13"/>
                                        </p:tgtEl>
                                        <p:attrNameLst>
                                          <p:attrName>ppt_w</p:attrName>
                                        </p:attrNameLst>
                                      </p:cBhvr>
                                      <p:tavLst>
                                        <p:tav tm="0">
                                          <p:val>
                                            <p:strVal val="4/3*#ppt_w"/>
                                          </p:val>
                                        </p:tav>
                                        <p:tav tm="100000">
                                          <p:val>
                                            <p:strVal val="#ppt_w"/>
                                          </p:val>
                                        </p:tav>
                                      </p:tavLst>
                                    </p:anim>
                                    <p:anim calcmode="lin" valueType="num">
                                      <p:cBhvr>
                                        <p:cTn id="22" dur="750" fill="hold"/>
                                        <p:tgtEl>
                                          <p:spTgt spid="13"/>
                                        </p:tgtEl>
                                        <p:attrNameLst>
                                          <p:attrName>ppt_h</p:attrName>
                                        </p:attrNameLst>
                                      </p:cBhvr>
                                      <p:tavLst>
                                        <p:tav tm="0">
                                          <p:val>
                                            <p:strVal val="4/3*#ppt_h"/>
                                          </p:val>
                                        </p:tav>
                                        <p:tav tm="100000">
                                          <p:val>
                                            <p:strVal val="#ppt_h"/>
                                          </p:val>
                                        </p:tav>
                                      </p:tavLst>
                                    </p:anim>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childTnLst>
                          </p:cTn>
                        </p:par>
                        <p:par>
                          <p:cTn id="29" fill="hold">
                            <p:stCondLst>
                              <p:cond delay="1500"/>
                            </p:stCondLst>
                            <p:childTnLst>
                              <p:par>
                                <p:cTn id="30" presetID="47" presetClass="entr" presetSubtype="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childTnLst>
                          </p:cTn>
                        </p:par>
                        <p:par>
                          <p:cTn id="41" fill="hold">
                            <p:stCondLst>
                              <p:cond delay="3000"/>
                            </p:stCondLst>
                            <p:childTnLst>
                              <p:par>
                                <p:cTn id="42" presetID="17" presetClass="entr" presetSubtype="1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p:bldP spid="45" grpId="1"/>
      <p:bldP spid="46" grpId="0"/>
      <p:bldP spid="46" grpId="1"/>
      <p:bldP spid="47" grpId="0"/>
      <p:bldP spid="4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出自【趣你的PPT】(微信:qunideppt)：最优质的PPT资源库"/>
          <p:cNvSpPr/>
          <p:nvPr/>
        </p:nvSpPr>
        <p:spPr bwMode="auto">
          <a:xfrm>
            <a:off x="287554" y="1990363"/>
            <a:ext cx="10140156" cy="4468007"/>
          </a:xfrm>
          <a:custGeom>
            <a:avLst/>
            <a:gdLst/>
            <a:ahLst/>
            <a:cxnLst>
              <a:cxn ang="0">
                <a:pos x="1548" y="674"/>
              </a:cxn>
              <a:cxn ang="0">
                <a:pos x="1577" y="645"/>
              </a:cxn>
              <a:cxn ang="0">
                <a:pos x="1735" y="724"/>
              </a:cxn>
              <a:cxn ang="0">
                <a:pos x="1437" y="784"/>
              </a:cxn>
              <a:cxn ang="0">
                <a:pos x="1474" y="748"/>
              </a:cxn>
              <a:cxn ang="0">
                <a:pos x="1328" y="742"/>
              </a:cxn>
              <a:cxn ang="0">
                <a:pos x="930" y="692"/>
              </a:cxn>
              <a:cxn ang="0">
                <a:pos x="571" y="498"/>
              </a:cxn>
              <a:cxn ang="0">
                <a:pos x="702" y="361"/>
              </a:cxn>
              <a:cxn ang="0">
                <a:pos x="948" y="236"/>
              </a:cxn>
              <a:cxn ang="0">
                <a:pos x="0" y="0"/>
              </a:cxn>
              <a:cxn ang="0">
                <a:pos x="993" y="243"/>
              </a:cxn>
              <a:cxn ang="0">
                <a:pos x="777" y="359"/>
              </a:cxn>
              <a:cxn ang="0">
                <a:pos x="678" y="520"/>
              </a:cxn>
              <a:cxn ang="0">
                <a:pos x="1328" y="670"/>
              </a:cxn>
              <a:cxn ang="0">
                <a:pos x="1548" y="674"/>
              </a:cxn>
            </a:cxnLst>
            <a:rect l="0" t="0" r="r" b="b"/>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w="9525">
            <a:noFill/>
            <a:round/>
          </a:ln>
        </p:spPr>
        <p:txBody>
          <a:bodyPr vert="horz" wrap="square" lIns="121682" tIns="60841" rIns="121682" bIns="60841" numCol="1" anchor="t" anchorCtr="0" compatLnSpc="1"/>
          <a:lstStyle/>
          <a:p>
            <a:pPr marL="0" marR="0" lvl="0" indent="0"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262626"/>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49" name="稻壳儿小白白(http://dwz.cn/Wu2UP)出自【趣你的PPT】(微信:qunideppt)：最优质的PPT资源库"/>
          <p:cNvGrpSpPr/>
          <p:nvPr/>
        </p:nvGrpSpPr>
        <p:grpSpPr>
          <a:xfrm>
            <a:off x="3147561" y="3004233"/>
            <a:ext cx="1154985" cy="1833103"/>
            <a:chOff x="1257300" y="1962150"/>
            <a:chExt cx="1257300" cy="1995489"/>
          </a:xfrm>
          <a:solidFill>
            <a:srgbClr val="7E8E99"/>
          </a:solidFill>
        </p:grpSpPr>
        <p:sp>
          <p:nvSpPr>
            <p:cNvPr id="50" name="出自【趣你的PPT】(微信:qunideppt)：最优质的PPT资源库"/>
            <p:cNvSpPr/>
            <p:nvPr/>
          </p:nvSpPr>
          <p:spPr>
            <a:xfrm>
              <a:off x="1447800" y="1962150"/>
              <a:ext cx="1066800" cy="838200"/>
            </a:xfrm>
            <a:prstGeom prst="wave">
              <a:avLst>
                <a:gd name="adj1" fmla="val 6364"/>
                <a:gd name="adj2" fmla="val 0"/>
              </a:avLst>
            </a:prstGeom>
            <a:grpFill/>
            <a:ln w="25400" cap="flat" cmpd="sng" algn="ctr">
              <a:noFill/>
              <a:prstDash val="solid"/>
            </a:ln>
            <a:effectLst/>
          </p:spPr>
          <p:txBody>
            <a:bodyPr rtlCol="0" anchor="ctr"/>
            <a:lstStyle/>
            <a:p>
              <a:pPr marL="0" marR="0" lvl="0" indent="0" algn="ctr"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1" name="出自【趣你的PPT】(微信:qunideppt)：最优质的PPT资源库"/>
            <p:cNvSpPr/>
            <p:nvPr/>
          </p:nvSpPr>
          <p:spPr>
            <a:xfrm>
              <a:off x="1257300" y="3843339"/>
              <a:ext cx="304800" cy="114300"/>
            </a:xfrm>
            <a:prstGeom prst="can">
              <a:avLst/>
            </a:prstGeom>
            <a:grpFill/>
            <a:ln w="25400" cap="flat" cmpd="sng" algn="ctr">
              <a:noFill/>
              <a:prstDash val="solid"/>
            </a:ln>
            <a:effectLst/>
          </p:spPr>
          <p:txBody>
            <a:bodyPr rtlCol="0" anchor="ctr"/>
            <a:lstStyle/>
            <a:p>
              <a:pPr marL="0" marR="0" lvl="0" indent="0" algn="ctr"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2" name="出自【趣你的PPT】(微信:qunideppt)：最优质的PPT资源库"/>
            <p:cNvSpPr/>
            <p:nvPr/>
          </p:nvSpPr>
          <p:spPr>
            <a:xfrm>
              <a:off x="1371600" y="1962150"/>
              <a:ext cx="76200" cy="1905000"/>
            </a:xfrm>
            <a:prstGeom prst="can">
              <a:avLst/>
            </a:prstGeom>
            <a:grpFill/>
            <a:ln w="25400" cap="flat" cmpd="sng" algn="ctr">
              <a:noFill/>
              <a:prstDash val="solid"/>
            </a:ln>
            <a:effectLst/>
          </p:spPr>
          <p:txBody>
            <a:bodyPr rtlCol="0" anchor="ctr"/>
            <a:lstStyle/>
            <a:p>
              <a:pPr marL="0" marR="0" lvl="0" indent="0" algn="ctr"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53" name="稻壳儿小白白(http://dwz.cn/Wu2UP)出自【趣你的PPT】(微信:qunideppt)：最优质的PPT资源库"/>
          <p:cNvGrpSpPr/>
          <p:nvPr/>
        </p:nvGrpSpPr>
        <p:grpSpPr>
          <a:xfrm>
            <a:off x="5444490" y="1383030"/>
            <a:ext cx="1099820" cy="1762760"/>
            <a:chOff x="1257300" y="1962150"/>
            <a:chExt cx="1257300" cy="1995489"/>
          </a:xfrm>
          <a:solidFill>
            <a:srgbClr val="3B454B"/>
          </a:solidFill>
        </p:grpSpPr>
        <p:sp>
          <p:nvSpPr>
            <p:cNvPr id="54" name="出自【趣你的PPT】(微信:qunideppt)：最优质的PPT资源库"/>
            <p:cNvSpPr/>
            <p:nvPr/>
          </p:nvSpPr>
          <p:spPr>
            <a:xfrm>
              <a:off x="1447800" y="1962150"/>
              <a:ext cx="1066800" cy="838200"/>
            </a:xfrm>
            <a:prstGeom prst="wave">
              <a:avLst>
                <a:gd name="adj1" fmla="val 6364"/>
                <a:gd name="adj2" fmla="val 0"/>
              </a:avLst>
            </a:prstGeom>
            <a:grpFill/>
            <a:ln w="25400" cap="flat" cmpd="sng" algn="ctr">
              <a:noFill/>
              <a:prstDash val="solid"/>
            </a:ln>
            <a:effectLst/>
          </p:spPr>
          <p:txBody>
            <a:bodyPr rtlCol="0" anchor="ctr"/>
            <a:lstStyle/>
            <a:p>
              <a:pPr marL="0" marR="0" lvl="0" indent="0" algn="ctr"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5" name="出自【趣你的PPT】(微信:qunideppt)：最优质的PPT资源库"/>
            <p:cNvSpPr/>
            <p:nvPr/>
          </p:nvSpPr>
          <p:spPr>
            <a:xfrm>
              <a:off x="1257300" y="3843339"/>
              <a:ext cx="304800" cy="114300"/>
            </a:xfrm>
            <a:prstGeom prst="can">
              <a:avLst/>
            </a:prstGeom>
            <a:grpFill/>
            <a:ln w="25400" cap="flat" cmpd="sng" algn="ctr">
              <a:noFill/>
              <a:prstDash val="solid"/>
            </a:ln>
            <a:effectLst/>
          </p:spPr>
          <p:txBody>
            <a:bodyPr rtlCol="0" anchor="ctr"/>
            <a:lstStyle/>
            <a:p>
              <a:pPr marL="0" marR="0" lvl="0" indent="0" algn="ctr"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6" name="出自【趣你的PPT】(微信:qunideppt)：最优质的PPT资源库"/>
            <p:cNvSpPr/>
            <p:nvPr/>
          </p:nvSpPr>
          <p:spPr>
            <a:xfrm>
              <a:off x="1371600" y="1962150"/>
              <a:ext cx="76200" cy="1905000"/>
            </a:xfrm>
            <a:prstGeom prst="can">
              <a:avLst/>
            </a:prstGeom>
            <a:grpFill/>
            <a:ln w="25400" cap="flat" cmpd="sng" algn="ctr">
              <a:noFill/>
              <a:prstDash val="solid"/>
            </a:ln>
            <a:effectLst/>
          </p:spPr>
          <p:txBody>
            <a:bodyPr rtlCol="0" anchor="ctr"/>
            <a:lstStyle/>
            <a:p>
              <a:pPr marL="0" marR="0" lvl="0" indent="0" algn="ctr"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61" name="稻壳儿小白白(http://dwz.cn/Wu2UP)出自【趣你的PPT】(微信:qunideppt)：最优质的PPT资源库"/>
          <p:cNvGrpSpPr/>
          <p:nvPr/>
        </p:nvGrpSpPr>
        <p:grpSpPr>
          <a:xfrm>
            <a:off x="8145243" y="4322598"/>
            <a:ext cx="1481456" cy="2351252"/>
            <a:chOff x="1257300" y="1962150"/>
            <a:chExt cx="1257300" cy="1995489"/>
          </a:xfrm>
          <a:solidFill>
            <a:srgbClr val="7E8E99"/>
          </a:solidFill>
        </p:grpSpPr>
        <p:sp>
          <p:nvSpPr>
            <p:cNvPr id="62" name="出自【趣你的PPT】(微信:qunideppt)：最优质的PPT资源库"/>
            <p:cNvSpPr/>
            <p:nvPr/>
          </p:nvSpPr>
          <p:spPr>
            <a:xfrm>
              <a:off x="1447800" y="1962150"/>
              <a:ext cx="1066800" cy="838200"/>
            </a:xfrm>
            <a:prstGeom prst="wave">
              <a:avLst>
                <a:gd name="adj1" fmla="val 6364"/>
                <a:gd name="adj2" fmla="val 0"/>
              </a:avLst>
            </a:prstGeom>
            <a:grpFill/>
            <a:ln w="25400" cap="flat" cmpd="sng" algn="ctr">
              <a:noFill/>
              <a:prstDash val="solid"/>
            </a:ln>
            <a:effectLst/>
          </p:spPr>
          <p:txBody>
            <a:bodyPr rtlCol="0" anchor="ctr"/>
            <a:lstStyle/>
            <a:p>
              <a:pPr marL="0" marR="0" lvl="0" indent="0" algn="ctr"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3" name="出自【趣你的PPT】(微信:qunideppt)：最优质的PPT资源库"/>
            <p:cNvSpPr/>
            <p:nvPr/>
          </p:nvSpPr>
          <p:spPr>
            <a:xfrm>
              <a:off x="1257300" y="3843339"/>
              <a:ext cx="304800" cy="114300"/>
            </a:xfrm>
            <a:prstGeom prst="can">
              <a:avLst/>
            </a:prstGeom>
            <a:grpFill/>
            <a:ln w="25400" cap="flat" cmpd="sng" algn="ctr">
              <a:noFill/>
              <a:prstDash val="solid"/>
            </a:ln>
            <a:effectLst/>
          </p:spPr>
          <p:txBody>
            <a:bodyPr rtlCol="0" anchor="ctr"/>
            <a:lstStyle/>
            <a:p>
              <a:pPr marL="0" marR="0" lvl="0" indent="0" algn="ctr"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4" name="出自【趣你的PPT】(微信:qunideppt)：最优质的PPT资源库"/>
            <p:cNvSpPr/>
            <p:nvPr/>
          </p:nvSpPr>
          <p:spPr>
            <a:xfrm>
              <a:off x="1371600" y="1962150"/>
              <a:ext cx="76200" cy="1905000"/>
            </a:xfrm>
            <a:prstGeom prst="can">
              <a:avLst/>
            </a:prstGeom>
            <a:grpFill/>
            <a:ln w="25400" cap="flat" cmpd="sng" algn="ctr">
              <a:noFill/>
              <a:prstDash val="solid"/>
            </a:ln>
            <a:effectLst/>
          </p:spPr>
          <p:txBody>
            <a:bodyPr rtlCol="0" anchor="ctr"/>
            <a:lstStyle/>
            <a:p>
              <a:pPr marL="0" marR="0" lvl="0" indent="0" algn="ctr" defTabSz="1373505" eaLnBrk="1" fontAlgn="auto" latinLnBrk="0" hangingPunct="1">
                <a:lnSpc>
                  <a:spcPct val="100000"/>
                </a:lnSpc>
                <a:spcBef>
                  <a:spcPts val="0"/>
                </a:spcBef>
                <a:spcAft>
                  <a:spcPts val="0"/>
                </a:spcAft>
                <a:buClrTx/>
                <a:buSzTx/>
                <a:buFontTx/>
                <a:buNone/>
                <a:defRPr/>
              </a:pPr>
              <a:endParaRPr kumimoji="0" lang="en-US" sz="3545"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72" name="出自【趣你的PPT】(微信:qunideppt)：最优质的PPT资源库" descr="7b0a20202020227461726765744d6f64756c65223a202270726f636573734f6e6c696e65466f6e7473220a7d0a"/>
          <p:cNvSpPr txBox="1"/>
          <p:nvPr/>
        </p:nvSpPr>
        <p:spPr>
          <a:xfrm>
            <a:off x="6779260" y="1511935"/>
            <a:ext cx="2366645" cy="430530"/>
          </a:xfrm>
          <a:prstGeom prst="rect">
            <a:avLst/>
          </a:prstGeom>
          <a:noFill/>
        </p:spPr>
        <p:txBody>
          <a:bodyPr wrap="square" lIns="0" tIns="0" rIns="0" bIns="0" rtlCol="0" anchor="t" anchorCtr="0">
            <a:spAutoFit/>
          </a:bodyPr>
          <a:lstStyle/>
          <a:p>
            <a:r>
              <a:rPr lang="zh-CN" altLang="en-US" sz="2800" b="1" dirty="0">
                <a:solidFill>
                  <a:schemeClr val="tx1">
                    <a:lumMod val="85000"/>
                    <a:lumOff val="15000"/>
                  </a:schemeClr>
                </a:solidFill>
                <a:latin typeface="汉仪菱心体简" panose="02010400000101010101" charset="-122"/>
                <a:ea typeface="汉仪菱心体简" panose="02010400000101010101" charset="-122"/>
                <a:sym typeface="喵喵喵" panose="02010600010101010101" charset="-122"/>
              </a:rPr>
              <a:t>功能设计</a:t>
            </a:r>
            <a:endParaRPr lang="zh-CN" altLang="en-US" sz="2800" b="1" dirty="0">
              <a:solidFill>
                <a:schemeClr val="tx1">
                  <a:lumMod val="85000"/>
                  <a:lumOff val="15000"/>
                </a:schemeClr>
              </a:solidFill>
              <a:latin typeface="汉仪菱心体简" panose="02010400000101010101" charset="-122"/>
              <a:ea typeface="汉仪菱心体简" panose="02010400000101010101" charset="-122"/>
              <a:sym typeface="喵喵喵" panose="02010600010101010101" charset="-122"/>
            </a:endParaRPr>
          </a:p>
        </p:txBody>
      </p:sp>
      <p:sp>
        <p:nvSpPr>
          <p:cNvPr id="74" name="出自【趣你的PPT】(微信:qunideppt)：最优质的PPT资源库"/>
          <p:cNvSpPr txBox="1"/>
          <p:nvPr/>
        </p:nvSpPr>
        <p:spPr>
          <a:xfrm>
            <a:off x="1384935" y="3130550"/>
            <a:ext cx="1734820" cy="430530"/>
          </a:xfrm>
          <a:prstGeom prst="rect">
            <a:avLst/>
          </a:prstGeom>
          <a:noFill/>
        </p:spPr>
        <p:txBody>
          <a:bodyPr wrap="square" lIns="0" tIns="0" rIns="0" bIns="0" rtlCol="0" anchor="t" anchorCtr="0">
            <a:spAutoFit/>
          </a:bodyPr>
          <a:lstStyle/>
          <a:p>
            <a:pPr algn="ctr"/>
            <a:r>
              <a:rPr lang="zh-CN" altLang="en-US" sz="2800" b="1" dirty="0">
                <a:solidFill>
                  <a:schemeClr val="tx1">
                    <a:lumMod val="85000"/>
                    <a:lumOff val="15000"/>
                  </a:schemeClr>
                </a:solidFill>
                <a:latin typeface="汉仪菱心体简" panose="02010400000101010101" charset="-122"/>
                <a:ea typeface="汉仪菱心体简" panose="02010400000101010101" charset="-122"/>
              </a:rPr>
              <a:t>电控设计</a:t>
            </a:r>
            <a:endParaRPr lang="zh-CN" altLang="en-US" sz="2800" b="1" dirty="0">
              <a:solidFill>
                <a:schemeClr val="tx1">
                  <a:lumMod val="85000"/>
                  <a:lumOff val="15000"/>
                </a:schemeClr>
              </a:solidFill>
              <a:latin typeface="汉仪菱心体简" panose="02010400000101010101" charset="-122"/>
              <a:ea typeface="汉仪菱心体简" panose="02010400000101010101" charset="-122"/>
            </a:endParaRPr>
          </a:p>
        </p:txBody>
      </p:sp>
      <p:sp>
        <p:nvSpPr>
          <p:cNvPr id="78" name="出自【趣你的PPT】(微信:qunideppt)：最优质的PPT资源库"/>
          <p:cNvSpPr txBox="1"/>
          <p:nvPr/>
        </p:nvSpPr>
        <p:spPr>
          <a:xfrm>
            <a:off x="9792335" y="4581525"/>
            <a:ext cx="1855470" cy="430530"/>
          </a:xfrm>
          <a:prstGeom prst="rect">
            <a:avLst/>
          </a:prstGeom>
          <a:noFill/>
        </p:spPr>
        <p:txBody>
          <a:bodyPr wrap="square" lIns="0" tIns="0" rIns="0" bIns="0" rtlCol="0" anchor="t" anchorCtr="0">
            <a:spAutoFit/>
          </a:bodyPr>
          <a:lstStyle/>
          <a:p>
            <a:pPr defTabSz="1216660">
              <a:spcBef>
                <a:spcPct val="20000"/>
              </a:spcBef>
              <a:defRPr/>
            </a:pPr>
            <a:r>
              <a:rPr lang="zh-CN" altLang="en-US" sz="2800" b="1" dirty="0">
                <a:solidFill>
                  <a:srgbClr val="445469"/>
                </a:solidFill>
                <a:latin typeface="汉仪菱心体简" panose="02010400000101010101" charset="-122"/>
                <a:ea typeface="汉仪菱心体简" panose="02010400000101010101" charset="-122"/>
                <a:cs typeface="+mn-ea"/>
                <a:sym typeface="Arial" panose="020B0604020202020204" pitchFamily="34" charset="0"/>
              </a:rPr>
              <a:t>核心技术</a:t>
            </a:r>
            <a:endParaRPr lang="zh-CN" altLang="en-US" sz="2800" b="1" dirty="0">
              <a:solidFill>
                <a:srgbClr val="445469"/>
              </a:solidFill>
              <a:latin typeface="汉仪菱心体简" panose="02010400000101010101" charset="-122"/>
              <a:ea typeface="汉仪菱心体简" panose="02010400000101010101" charset="-122"/>
              <a:cs typeface="+mn-ea"/>
              <a:sym typeface="Arial" panose="020B0604020202020204" pitchFamily="34" charset="0"/>
            </a:endParaRPr>
          </a:p>
        </p:txBody>
      </p:sp>
      <p:cxnSp>
        <p:nvCxnSpPr>
          <p:cNvPr id="39" name="直接连接符 38"/>
          <p:cNvCxnSpPr/>
          <p:nvPr/>
        </p:nvCxnSpPr>
        <p:spPr>
          <a:xfrm>
            <a:off x="328632" y="627534"/>
            <a:ext cx="115347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43000" y="249513"/>
            <a:ext cx="1700213" cy="337185"/>
          </a:xfrm>
          <a:prstGeom prst="rect">
            <a:avLst/>
          </a:prstGeom>
          <a:noFill/>
        </p:spPr>
        <p:txBody>
          <a:bodyPr wrap="square" rtlCol="0">
            <a:spAutoFit/>
          </a:bodyPr>
          <a:lstStyle/>
          <a:p>
            <a:r>
              <a:rPr lang="zh-CN" altLang="en-US" sz="1600" b="1" dirty="0">
                <a:solidFill>
                  <a:schemeClr val="tx2"/>
                </a:solidFill>
                <a:latin typeface="Arial" panose="020B0604020202020204"/>
                <a:ea typeface="微软雅黑" panose="020B0503020204020204" charset="-122"/>
                <a:sym typeface="Arial" panose="020B0604020202020204"/>
              </a:rPr>
              <a:t>设计思路</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3" name="文本框 2"/>
          <p:cNvSpPr txBox="1"/>
          <p:nvPr/>
        </p:nvSpPr>
        <p:spPr>
          <a:xfrm>
            <a:off x="289332" y="250900"/>
            <a:ext cx="873766" cy="337185"/>
          </a:xfrm>
          <a:prstGeom prst="rect">
            <a:avLst/>
          </a:prstGeom>
          <a:noFill/>
        </p:spPr>
        <p:txBody>
          <a:bodyPr wrap="square" rtlCol="0">
            <a:spAutoFit/>
          </a:bodyPr>
          <a:lstStyle/>
          <a:p>
            <a:r>
              <a:rPr lang="en-US" altLang="zh-CN" sz="1600" b="1" dirty="0">
                <a:solidFill>
                  <a:schemeClr val="tx2"/>
                </a:solidFill>
                <a:latin typeface="Arial" panose="020B0604020202020204"/>
                <a:ea typeface="微软雅黑" panose="020B0503020204020204" charset="-122"/>
                <a:sym typeface="Arial" panose="020B0604020202020204"/>
              </a:rPr>
              <a:t>O2</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7" name="vector_348607"/>
          <p:cNvSpPr/>
          <p:nvPr/>
        </p:nvSpPr>
        <p:spPr>
          <a:xfrm>
            <a:off x="5833745" y="1532890"/>
            <a:ext cx="481965" cy="462280"/>
          </a:xfrm>
          <a:custGeom>
            <a:avLst/>
            <a:gdLst>
              <a:gd name="connsiteX0" fmla="*/ 291934 w 608485"/>
              <a:gd name="connsiteY0" fmla="*/ 556549 h 582164"/>
              <a:gd name="connsiteX1" fmla="*/ 304546 w 608485"/>
              <a:gd name="connsiteY1" fmla="*/ 556827 h 582164"/>
              <a:gd name="connsiteX2" fmla="*/ 316880 w 608485"/>
              <a:gd name="connsiteY2" fmla="*/ 556549 h 582164"/>
              <a:gd name="connsiteX3" fmla="*/ 318179 w 608485"/>
              <a:gd name="connsiteY3" fmla="*/ 581793 h 582164"/>
              <a:gd name="connsiteX4" fmla="*/ 304639 w 608485"/>
              <a:gd name="connsiteY4" fmla="*/ 582164 h 582164"/>
              <a:gd name="connsiteX5" fmla="*/ 290729 w 608485"/>
              <a:gd name="connsiteY5" fmla="*/ 581886 h 582164"/>
              <a:gd name="connsiteX6" fmla="*/ 230603 w 608485"/>
              <a:gd name="connsiteY6" fmla="*/ 545964 h 582164"/>
              <a:gd name="connsiteX7" fmla="*/ 254741 w 608485"/>
              <a:gd name="connsiteY7" fmla="*/ 551997 h 582164"/>
              <a:gd name="connsiteX8" fmla="*/ 249820 w 608485"/>
              <a:gd name="connsiteY8" fmla="*/ 576872 h 582164"/>
              <a:gd name="connsiteX9" fmla="*/ 223269 w 608485"/>
              <a:gd name="connsiteY9" fmla="*/ 570189 h 582164"/>
              <a:gd name="connsiteX10" fmla="*/ 378147 w 608485"/>
              <a:gd name="connsiteY10" fmla="*/ 545893 h 582164"/>
              <a:gd name="connsiteX11" fmla="*/ 385569 w 608485"/>
              <a:gd name="connsiteY11" fmla="*/ 570118 h 582164"/>
              <a:gd name="connsiteX12" fmla="*/ 358943 w 608485"/>
              <a:gd name="connsiteY12" fmla="*/ 576801 h 582164"/>
              <a:gd name="connsiteX13" fmla="*/ 354026 w 608485"/>
              <a:gd name="connsiteY13" fmla="*/ 551926 h 582164"/>
              <a:gd name="connsiteX14" fmla="*/ 378147 w 608485"/>
              <a:gd name="connsiteY14" fmla="*/ 545893 h 582164"/>
              <a:gd name="connsiteX15" fmla="*/ 173715 w 608485"/>
              <a:gd name="connsiteY15" fmla="*/ 520772 h 582164"/>
              <a:gd name="connsiteX16" fmla="*/ 195749 w 608485"/>
              <a:gd name="connsiteY16" fmla="*/ 532537 h 582164"/>
              <a:gd name="connsiteX17" fmla="*/ 184871 w 608485"/>
              <a:gd name="connsiteY17" fmla="*/ 555420 h 582164"/>
              <a:gd name="connsiteX18" fmla="*/ 160607 w 608485"/>
              <a:gd name="connsiteY18" fmla="*/ 542450 h 582164"/>
              <a:gd name="connsiteX19" fmla="*/ 435000 w 608485"/>
              <a:gd name="connsiteY19" fmla="*/ 520560 h 582164"/>
              <a:gd name="connsiteX20" fmla="*/ 448090 w 608485"/>
              <a:gd name="connsiteY20" fmla="*/ 542282 h 582164"/>
              <a:gd name="connsiteX21" fmla="*/ 423952 w 608485"/>
              <a:gd name="connsiteY21" fmla="*/ 555278 h 582164"/>
              <a:gd name="connsiteX22" fmla="*/ 413090 w 608485"/>
              <a:gd name="connsiteY22" fmla="*/ 532442 h 582164"/>
              <a:gd name="connsiteX23" fmla="*/ 435000 w 608485"/>
              <a:gd name="connsiteY23" fmla="*/ 520560 h 582164"/>
              <a:gd name="connsiteX24" fmla="*/ 124692 w 608485"/>
              <a:gd name="connsiteY24" fmla="*/ 482526 h 582164"/>
              <a:gd name="connsiteX25" fmla="*/ 143177 w 608485"/>
              <a:gd name="connsiteY25" fmla="*/ 499191 h 582164"/>
              <a:gd name="connsiteX26" fmla="*/ 127107 w 608485"/>
              <a:gd name="connsiteY26" fmla="*/ 518726 h 582164"/>
              <a:gd name="connsiteX27" fmla="*/ 106765 w 608485"/>
              <a:gd name="connsiteY27" fmla="*/ 500302 h 582164"/>
              <a:gd name="connsiteX28" fmla="*/ 483912 w 608485"/>
              <a:gd name="connsiteY28" fmla="*/ 482243 h 582164"/>
              <a:gd name="connsiteX29" fmla="*/ 501932 w 608485"/>
              <a:gd name="connsiteY29" fmla="*/ 500135 h 582164"/>
              <a:gd name="connsiteX30" fmla="*/ 481683 w 608485"/>
              <a:gd name="connsiteY30" fmla="*/ 518584 h 582164"/>
              <a:gd name="connsiteX31" fmla="*/ 465520 w 608485"/>
              <a:gd name="connsiteY31" fmla="*/ 499023 h 582164"/>
              <a:gd name="connsiteX32" fmla="*/ 483912 w 608485"/>
              <a:gd name="connsiteY32" fmla="*/ 482243 h 582164"/>
              <a:gd name="connsiteX33" fmla="*/ 86437 w 608485"/>
              <a:gd name="connsiteY33" fmla="*/ 433483 h 582164"/>
              <a:gd name="connsiteX34" fmla="*/ 100273 w 608485"/>
              <a:gd name="connsiteY34" fmla="*/ 454152 h 582164"/>
              <a:gd name="connsiteX35" fmla="*/ 79937 w 608485"/>
              <a:gd name="connsiteY35" fmla="*/ 469260 h 582164"/>
              <a:gd name="connsiteX36" fmla="*/ 64708 w 608485"/>
              <a:gd name="connsiteY36" fmla="*/ 446459 h 582164"/>
              <a:gd name="connsiteX37" fmla="*/ 522189 w 608485"/>
              <a:gd name="connsiteY37" fmla="*/ 433201 h 582164"/>
              <a:gd name="connsiteX38" fmla="*/ 543918 w 608485"/>
              <a:gd name="connsiteY38" fmla="*/ 446177 h 582164"/>
              <a:gd name="connsiteX39" fmla="*/ 528782 w 608485"/>
              <a:gd name="connsiteY39" fmla="*/ 468978 h 582164"/>
              <a:gd name="connsiteX40" fmla="*/ 508353 w 608485"/>
              <a:gd name="connsiteY40" fmla="*/ 453963 h 582164"/>
              <a:gd name="connsiteX41" fmla="*/ 522189 w 608485"/>
              <a:gd name="connsiteY41" fmla="*/ 433201 h 582164"/>
              <a:gd name="connsiteX42" fmla="*/ 61365 w 608485"/>
              <a:gd name="connsiteY42" fmla="*/ 376607 h 582164"/>
              <a:gd name="connsiteX43" fmla="*/ 69719 w 608485"/>
              <a:gd name="connsiteY43" fmla="*/ 400061 h 582164"/>
              <a:gd name="connsiteX44" fmla="*/ 46236 w 608485"/>
              <a:gd name="connsiteY44" fmla="*/ 409702 h 582164"/>
              <a:gd name="connsiteX45" fmla="*/ 37047 w 608485"/>
              <a:gd name="connsiteY45" fmla="*/ 383838 h 582164"/>
              <a:gd name="connsiteX46" fmla="*/ 547250 w 608485"/>
              <a:gd name="connsiteY46" fmla="*/ 376254 h 582164"/>
              <a:gd name="connsiteX47" fmla="*/ 571439 w 608485"/>
              <a:gd name="connsiteY47" fmla="*/ 383485 h 582164"/>
              <a:gd name="connsiteX48" fmla="*/ 562357 w 608485"/>
              <a:gd name="connsiteY48" fmla="*/ 409349 h 582164"/>
              <a:gd name="connsiteX49" fmla="*/ 538908 w 608485"/>
              <a:gd name="connsiteY49" fmla="*/ 399801 h 582164"/>
              <a:gd name="connsiteX50" fmla="*/ 547250 w 608485"/>
              <a:gd name="connsiteY50" fmla="*/ 376254 h 582164"/>
              <a:gd name="connsiteX51" fmla="*/ 557701 w 608485"/>
              <a:gd name="connsiteY51" fmla="*/ 291087 h 582164"/>
              <a:gd name="connsiteX52" fmla="*/ 557701 w 608485"/>
              <a:gd name="connsiteY52" fmla="*/ 316395 h 582164"/>
              <a:gd name="connsiteX53" fmla="*/ 583139 w 608485"/>
              <a:gd name="connsiteY53" fmla="*/ 316395 h 582164"/>
              <a:gd name="connsiteX54" fmla="*/ 583139 w 608485"/>
              <a:gd name="connsiteY54" fmla="*/ 291087 h 582164"/>
              <a:gd name="connsiteX55" fmla="*/ 25346 w 608485"/>
              <a:gd name="connsiteY55" fmla="*/ 291087 h 582164"/>
              <a:gd name="connsiteX56" fmla="*/ 25346 w 608485"/>
              <a:gd name="connsiteY56" fmla="*/ 316395 h 582164"/>
              <a:gd name="connsiteX57" fmla="*/ 50691 w 608485"/>
              <a:gd name="connsiteY57" fmla="*/ 316395 h 582164"/>
              <a:gd name="connsiteX58" fmla="*/ 50691 w 608485"/>
              <a:gd name="connsiteY58" fmla="*/ 291087 h 582164"/>
              <a:gd name="connsiteX59" fmla="*/ 304253 w 608485"/>
              <a:gd name="connsiteY59" fmla="*/ 261848 h 582164"/>
              <a:gd name="connsiteX60" fmla="*/ 262298 w 608485"/>
              <a:gd name="connsiteY60" fmla="*/ 303667 h 582164"/>
              <a:gd name="connsiteX61" fmla="*/ 304253 w 608485"/>
              <a:gd name="connsiteY61" fmla="*/ 345578 h 582164"/>
              <a:gd name="connsiteX62" fmla="*/ 346116 w 608485"/>
              <a:gd name="connsiteY62" fmla="*/ 303667 h 582164"/>
              <a:gd name="connsiteX63" fmla="*/ 304253 w 608485"/>
              <a:gd name="connsiteY63" fmla="*/ 261848 h 582164"/>
              <a:gd name="connsiteX64" fmla="*/ 304253 w 608485"/>
              <a:gd name="connsiteY64" fmla="*/ 236535 h 582164"/>
              <a:gd name="connsiteX65" fmla="*/ 371456 w 608485"/>
              <a:gd name="connsiteY65" fmla="*/ 303667 h 582164"/>
              <a:gd name="connsiteX66" fmla="*/ 304253 w 608485"/>
              <a:gd name="connsiteY66" fmla="*/ 370891 h 582164"/>
              <a:gd name="connsiteX67" fmla="*/ 236958 w 608485"/>
              <a:gd name="connsiteY67" fmla="*/ 303667 h 582164"/>
              <a:gd name="connsiteX68" fmla="*/ 304253 w 608485"/>
              <a:gd name="connsiteY68" fmla="*/ 236535 h 582164"/>
              <a:gd name="connsiteX69" fmla="*/ 291802 w 608485"/>
              <a:gd name="connsiteY69" fmla="*/ 139130 h 582164"/>
              <a:gd name="connsiteX70" fmla="*/ 285210 w 608485"/>
              <a:gd name="connsiteY70" fmla="*/ 178900 h 582164"/>
              <a:gd name="connsiteX71" fmla="*/ 276854 w 608485"/>
              <a:gd name="connsiteY71" fmla="*/ 180754 h 582164"/>
              <a:gd name="connsiteX72" fmla="*/ 236561 w 608485"/>
              <a:gd name="connsiteY72" fmla="*/ 197440 h 582164"/>
              <a:gd name="connsiteX73" fmla="*/ 229320 w 608485"/>
              <a:gd name="connsiteY73" fmla="*/ 202075 h 582164"/>
              <a:gd name="connsiteX74" fmla="*/ 196454 w 608485"/>
              <a:gd name="connsiteY74" fmla="*/ 178621 h 582164"/>
              <a:gd name="connsiteX75" fmla="*/ 178907 w 608485"/>
              <a:gd name="connsiteY75" fmla="*/ 196142 h 582164"/>
              <a:gd name="connsiteX76" fmla="*/ 202396 w 608485"/>
              <a:gd name="connsiteY76" fmla="*/ 228959 h 582164"/>
              <a:gd name="connsiteX77" fmla="*/ 197846 w 608485"/>
              <a:gd name="connsiteY77" fmla="*/ 236190 h 582164"/>
              <a:gd name="connsiteX78" fmla="*/ 181042 w 608485"/>
              <a:gd name="connsiteY78" fmla="*/ 276331 h 582164"/>
              <a:gd name="connsiteX79" fmla="*/ 179278 w 608485"/>
              <a:gd name="connsiteY79" fmla="*/ 284674 h 582164"/>
              <a:gd name="connsiteX80" fmla="*/ 139449 w 608485"/>
              <a:gd name="connsiteY80" fmla="*/ 291348 h 582164"/>
              <a:gd name="connsiteX81" fmla="*/ 139449 w 608485"/>
              <a:gd name="connsiteY81" fmla="*/ 316100 h 582164"/>
              <a:gd name="connsiteX82" fmla="*/ 179278 w 608485"/>
              <a:gd name="connsiteY82" fmla="*/ 322682 h 582164"/>
              <a:gd name="connsiteX83" fmla="*/ 181042 w 608485"/>
              <a:gd name="connsiteY83" fmla="*/ 331025 h 582164"/>
              <a:gd name="connsiteX84" fmla="*/ 197846 w 608485"/>
              <a:gd name="connsiteY84" fmla="*/ 371259 h 582164"/>
              <a:gd name="connsiteX85" fmla="*/ 202396 w 608485"/>
              <a:gd name="connsiteY85" fmla="*/ 378489 h 582164"/>
              <a:gd name="connsiteX86" fmla="*/ 178907 w 608485"/>
              <a:gd name="connsiteY86" fmla="*/ 411306 h 582164"/>
              <a:gd name="connsiteX87" fmla="*/ 196454 w 608485"/>
              <a:gd name="connsiteY87" fmla="*/ 428827 h 582164"/>
              <a:gd name="connsiteX88" fmla="*/ 229320 w 608485"/>
              <a:gd name="connsiteY88" fmla="*/ 405373 h 582164"/>
              <a:gd name="connsiteX89" fmla="*/ 236561 w 608485"/>
              <a:gd name="connsiteY89" fmla="*/ 410009 h 582164"/>
              <a:gd name="connsiteX90" fmla="*/ 276854 w 608485"/>
              <a:gd name="connsiteY90" fmla="*/ 426695 h 582164"/>
              <a:gd name="connsiteX91" fmla="*/ 285210 w 608485"/>
              <a:gd name="connsiteY91" fmla="*/ 428549 h 582164"/>
              <a:gd name="connsiteX92" fmla="*/ 291802 w 608485"/>
              <a:gd name="connsiteY92" fmla="*/ 468226 h 582164"/>
              <a:gd name="connsiteX93" fmla="*/ 316590 w 608485"/>
              <a:gd name="connsiteY93" fmla="*/ 468226 h 582164"/>
              <a:gd name="connsiteX94" fmla="*/ 323275 w 608485"/>
              <a:gd name="connsiteY94" fmla="*/ 428549 h 582164"/>
              <a:gd name="connsiteX95" fmla="*/ 331630 w 608485"/>
              <a:gd name="connsiteY95" fmla="*/ 426695 h 582164"/>
              <a:gd name="connsiteX96" fmla="*/ 371924 w 608485"/>
              <a:gd name="connsiteY96" fmla="*/ 410009 h 582164"/>
              <a:gd name="connsiteX97" fmla="*/ 379073 w 608485"/>
              <a:gd name="connsiteY97" fmla="*/ 405373 h 582164"/>
              <a:gd name="connsiteX98" fmla="*/ 411938 w 608485"/>
              <a:gd name="connsiteY98" fmla="*/ 428827 h 582164"/>
              <a:gd name="connsiteX99" fmla="*/ 429485 w 608485"/>
              <a:gd name="connsiteY99" fmla="*/ 411306 h 582164"/>
              <a:gd name="connsiteX100" fmla="*/ 405997 w 608485"/>
              <a:gd name="connsiteY100" fmla="*/ 378489 h 582164"/>
              <a:gd name="connsiteX101" fmla="*/ 410639 w 608485"/>
              <a:gd name="connsiteY101" fmla="*/ 371259 h 582164"/>
              <a:gd name="connsiteX102" fmla="*/ 427350 w 608485"/>
              <a:gd name="connsiteY102" fmla="*/ 331025 h 582164"/>
              <a:gd name="connsiteX103" fmla="*/ 429207 w 608485"/>
              <a:gd name="connsiteY103" fmla="*/ 322682 h 582164"/>
              <a:gd name="connsiteX104" fmla="*/ 469036 w 608485"/>
              <a:gd name="connsiteY104" fmla="*/ 316100 h 582164"/>
              <a:gd name="connsiteX105" fmla="*/ 469036 w 608485"/>
              <a:gd name="connsiteY105" fmla="*/ 291348 h 582164"/>
              <a:gd name="connsiteX106" fmla="*/ 429207 w 608485"/>
              <a:gd name="connsiteY106" fmla="*/ 284674 h 582164"/>
              <a:gd name="connsiteX107" fmla="*/ 427350 w 608485"/>
              <a:gd name="connsiteY107" fmla="*/ 276331 h 582164"/>
              <a:gd name="connsiteX108" fmla="*/ 410639 w 608485"/>
              <a:gd name="connsiteY108" fmla="*/ 236190 h 582164"/>
              <a:gd name="connsiteX109" fmla="*/ 405997 w 608485"/>
              <a:gd name="connsiteY109" fmla="*/ 228959 h 582164"/>
              <a:gd name="connsiteX110" fmla="*/ 429485 w 608485"/>
              <a:gd name="connsiteY110" fmla="*/ 196142 h 582164"/>
              <a:gd name="connsiteX111" fmla="*/ 411938 w 608485"/>
              <a:gd name="connsiteY111" fmla="*/ 178621 h 582164"/>
              <a:gd name="connsiteX112" fmla="*/ 379073 w 608485"/>
              <a:gd name="connsiteY112" fmla="*/ 202075 h 582164"/>
              <a:gd name="connsiteX113" fmla="*/ 371924 w 608485"/>
              <a:gd name="connsiteY113" fmla="*/ 197440 h 582164"/>
              <a:gd name="connsiteX114" fmla="*/ 331630 w 608485"/>
              <a:gd name="connsiteY114" fmla="*/ 180754 h 582164"/>
              <a:gd name="connsiteX115" fmla="*/ 323275 w 608485"/>
              <a:gd name="connsiteY115" fmla="*/ 178900 h 582164"/>
              <a:gd name="connsiteX116" fmla="*/ 316590 w 608485"/>
              <a:gd name="connsiteY116" fmla="*/ 139130 h 582164"/>
              <a:gd name="connsiteX117" fmla="*/ 270355 w 608485"/>
              <a:gd name="connsiteY117" fmla="*/ 113822 h 582164"/>
              <a:gd name="connsiteX118" fmla="*/ 338129 w 608485"/>
              <a:gd name="connsiteY118" fmla="*/ 113822 h 582164"/>
              <a:gd name="connsiteX119" fmla="*/ 345464 w 608485"/>
              <a:gd name="connsiteY119" fmla="*/ 158134 h 582164"/>
              <a:gd name="connsiteX120" fmla="*/ 378051 w 608485"/>
              <a:gd name="connsiteY120" fmla="*/ 171669 h 582164"/>
              <a:gd name="connsiteX121" fmla="*/ 414724 w 608485"/>
              <a:gd name="connsiteY121" fmla="*/ 145526 h 582164"/>
              <a:gd name="connsiteX122" fmla="*/ 462630 w 608485"/>
              <a:gd name="connsiteY122" fmla="*/ 193361 h 582164"/>
              <a:gd name="connsiteX123" fmla="*/ 436448 w 608485"/>
              <a:gd name="connsiteY123" fmla="*/ 229979 h 582164"/>
              <a:gd name="connsiteX124" fmla="*/ 450003 w 608485"/>
              <a:gd name="connsiteY124" fmla="*/ 262518 h 582164"/>
              <a:gd name="connsiteX125" fmla="*/ 494381 w 608485"/>
              <a:gd name="connsiteY125" fmla="*/ 269841 h 582164"/>
              <a:gd name="connsiteX126" fmla="*/ 494381 w 608485"/>
              <a:gd name="connsiteY126" fmla="*/ 337515 h 582164"/>
              <a:gd name="connsiteX127" fmla="*/ 450003 w 608485"/>
              <a:gd name="connsiteY127" fmla="*/ 344931 h 582164"/>
              <a:gd name="connsiteX128" fmla="*/ 436448 w 608485"/>
              <a:gd name="connsiteY128" fmla="*/ 377470 h 582164"/>
              <a:gd name="connsiteX129" fmla="*/ 462630 w 608485"/>
              <a:gd name="connsiteY129" fmla="*/ 413995 h 582164"/>
              <a:gd name="connsiteX130" fmla="*/ 414724 w 608485"/>
              <a:gd name="connsiteY130" fmla="*/ 461922 h 582164"/>
              <a:gd name="connsiteX131" fmla="*/ 378051 w 608485"/>
              <a:gd name="connsiteY131" fmla="*/ 435780 h 582164"/>
              <a:gd name="connsiteX132" fmla="*/ 345464 w 608485"/>
              <a:gd name="connsiteY132" fmla="*/ 449222 h 582164"/>
              <a:gd name="connsiteX133" fmla="*/ 338129 w 608485"/>
              <a:gd name="connsiteY133" fmla="*/ 493534 h 582164"/>
              <a:gd name="connsiteX134" fmla="*/ 270355 w 608485"/>
              <a:gd name="connsiteY134" fmla="*/ 493534 h 582164"/>
              <a:gd name="connsiteX135" fmla="*/ 262928 w 608485"/>
              <a:gd name="connsiteY135" fmla="*/ 449222 h 582164"/>
              <a:gd name="connsiteX136" fmla="*/ 230341 w 608485"/>
              <a:gd name="connsiteY136" fmla="*/ 435780 h 582164"/>
              <a:gd name="connsiteX137" fmla="*/ 193761 w 608485"/>
              <a:gd name="connsiteY137" fmla="*/ 461922 h 582164"/>
              <a:gd name="connsiteX138" fmla="*/ 145855 w 608485"/>
              <a:gd name="connsiteY138" fmla="*/ 413995 h 582164"/>
              <a:gd name="connsiteX139" fmla="*/ 171944 w 608485"/>
              <a:gd name="connsiteY139" fmla="*/ 377470 h 582164"/>
              <a:gd name="connsiteX140" fmla="*/ 158482 w 608485"/>
              <a:gd name="connsiteY140" fmla="*/ 344931 h 582164"/>
              <a:gd name="connsiteX141" fmla="*/ 114104 w 608485"/>
              <a:gd name="connsiteY141" fmla="*/ 337515 h 582164"/>
              <a:gd name="connsiteX142" fmla="*/ 114104 w 608485"/>
              <a:gd name="connsiteY142" fmla="*/ 269841 h 582164"/>
              <a:gd name="connsiteX143" fmla="*/ 158482 w 608485"/>
              <a:gd name="connsiteY143" fmla="*/ 262518 h 582164"/>
              <a:gd name="connsiteX144" fmla="*/ 171944 w 608485"/>
              <a:gd name="connsiteY144" fmla="*/ 229979 h 582164"/>
              <a:gd name="connsiteX145" fmla="*/ 145855 w 608485"/>
              <a:gd name="connsiteY145" fmla="*/ 193361 h 582164"/>
              <a:gd name="connsiteX146" fmla="*/ 193761 w 608485"/>
              <a:gd name="connsiteY146" fmla="*/ 145526 h 582164"/>
              <a:gd name="connsiteX147" fmla="*/ 230341 w 608485"/>
              <a:gd name="connsiteY147" fmla="*/ 171669 h 582164"/>
              <a:gd name="connsiteX148" fmla="*/ 262928 w 608485"/>
              <a:gd name="connsiteY148" fmla="*/ 158134 h 582164"/>
              <a:gd name="connsiteX149" fmla="*/ 557701 w 608485"/>
              <a:gd name="connsiteY149" fmla="*/ 25308 h 582164"/>
              <a:gd name="connsiteX150" fmla="*/ 557701 w 608485"/>
              <a:gd name="connsiteY150" fmla="*/ 50616 h 582164"/>
              <a:gd name="connsiteX151" fmla="*/ 583139 w 608485"/>
              <a:gd name="connsiteY151" fmla="*/ 50616 h 582164"/>
              <a:gd name="connsiteX152" fmla="*/ 583139 w 608485"/>
              <a:gd name="connsiteY152" fmla="*/ 25308 h 582164"/>
              <a:gd name="connsiteX153" fmla="*/ 291523 w 608485"/>
              <a:gd name="connsiteY153" fmla="*/ 25308 h 582164"/>
              <a:gd name="connsiteX154" fmla="*/ 291523 w 608485"/>
              <a:gd name="connsiteY154" fmla="*/ 50616 h 582164"/>
              <a:gd name="connsiteX155" fmla="*/ 316869 w 608485"/>
              <a:gd name="connsiteY155" fmla="*/ 50616 h 582164"/>
              <a:gd name="connsiteX156" fmla="*/ 316869 w 608485"/>
              <a:gd name="connsiteY156" fmla="*/ 25308 h 582164"/>
              <a:gd name="connsiteX157" fmla="*/ 25346 w 608485"/>
              <a:gd name="connsiteY157" fmla="*/ 25308 h 582164"/>
              <a:gd name="connsiteX158" fmla="*/ 25346 w 608485"/>
              <a:gd name="connsiteY158" fmla="*/ 50616 h 582164"/>
              <a:gd name="connsiteX159" fmla="*/ 50691 w 608485"/>
              <a:gd name="connsiteY159" fmla="*/ 50616 h 582164"/>
              <a:gd name="connsiteX160" fmla="*/ 50691 w 608485"/>
              <a:gd name="connsiteY160" fmla="*/ 25308 h 582164"/>
              <a:gd name="connsiteX161" fmla="*/ 0 w 608485"/>
              <a:gd name="connsiteY161" fmla="*/ 0 h 582164"/>
              <a:gd name="connsiteX162" fmla="*/ 76037 w 608485"/>
              <a:gd name="connsiteY162" fmla="*/ 0 h 582164"/>
              <a:gd name="connsiteX163" fmla="*/ 76037 w 608485"/>
              <a:gd name="connsiteY163" fmla="*/ 25308 h 582164"/>
              <a:gd name="connsiteX164" fmla="*/ 266177 w 608485"/>
              <a:gd name="connsiteY164" fmla="*/ 25308 h 582164"/>
              <a:gd name="connsiteX165" fmla="*/ 266177 w 608485"/>
              <a:gd name="connsiteY165" fmla="*/ 0 h 582164"/>
              <a:gd name="connsiteX166" fmla="*/ 342215 w 608485"/>
              <a:gd name="connsiteY166" fmla="*/ 0 h 582164"/>
              <a:gd name="connsiteX167" fmla="*/ 342215 w 608485"/>
              <a:gd name="connsiteY167" fmla="*/ 25308 h 582164"/>
              <a:gd name="connsiteX168" fmla="*/ 532355 w 608485"/>
              <a:gd name="connsiteY168" fmla="*/ 25308 h 582164"/>
              <a:gd name="connsiteX169" fmla="*/ 532355 w 608485"/>
              <a:gd name="connsiteY169" fmla="*/ 0 h 582164"/>
              <a:gd name="connsiteX170" fmla="*/ 608485 w 608485"/>
              <a:gd name="connsiteY170" fmla="*/ 0 h 582164"/>
              <a:gd name="connsiteX171" fmla="*/ 608485 w 608485"/>
              <a:gd name="connsiteY171" fmla="*/ 75924 h 582164"/>
              <a:gd name="connsiteX172" fmla="*/ 532355 w 608485"/>
              <a:gd name="connsiteY172" fmla="*/ 75924 h 582164"/>
              <a:gd name="connsiteX173" fmla="*/ 532355 w 608485"/>
              <a:gd name="connsiteY173" fmla="*/ 50616 h 582164"/>
              <a:gd name="connsiteX174" fmla="*/ 420202 w 608485"/>
              <a:gd name="connsiteY174" fmla="*/ 50616 h 582164"/>
              <a:gd name="connsiteX175" fmla="*/ 580261 w 608485"/>
              <a:gd name="connsiteY175" fmla="*/ 265779 h 582164"/>
              <a:gd name="connsiteX176" fmla="*/ 608485 w 608485"/>
              <a:gd name="connsiteY176" fmla="*/ 265779 h 582164"/>
              <a:gd name="connsiteX177" fmla="*/ 608485 w 608485"/>
              <a:gd name="connsiteY177" fmla="*/ 341702 h 582164"/>
              <a:gd name="connsiteX178" fmla="*/ 580447 w 608485"/>
              <a:gd name="connsiteY178" fmla="*/ 341702 h 582164"/>
              <a:gd name="connsiteX179" fmla="*/ 580261 w 608485"/>
              <a:gd name="connsiteY179" fmla="*/ 343371 h 582164"/>
              <a:gd name="connsiteX180" fmla="*/ 568378 w 608485"/>
              <a:gd name="connsiteY180" fmla="*/ 341702 h 582164"/>
              <a:gd name="connsiteX181" fmla="*/ 532355 w 608485"/>
              <a:gd name="connsiteY181" fmla="*/ 341702 h 582164"/>
              <a:gd name="connsiteX182" fmla="*/ 532355 w 608485"/>
              <a:gd name="connsiteY182" fmla="*/ 265779 h 582164"/>
              <a:gd name="connsiteX183" fmla="*/ 554637 w 608485"/>
              <a:gd name="connsiteY183" fmla="*/ 265779 h 582164"/>
              <a:gd name="connsiteX184" fmla="*/ 342215 w 608485"/>
              <a:gd name="connsiteY184" fmla="*/ 53675 h 582164"/>
              <a:gd name="connsiteX185" fmla="*/ 342215 w 608485"/>
              <a:gd name="connsiteY185" fmla="*/ 75924 h 582164"/>
              <a:gd name="connsiteX186" fmla="*/ 266177 w 608485"/>
              <a:gd name="connsiteY186" fmla="*/ 75924 h 582164"/>
              <a:gd name="connsiteX187" fmla="*/ 266177 w 608485"/>
              <a:gd name="connsiteY187" fmla="*/ 53675 h 582164"/>
              <a:gd name="connsiteX188" fmla="*/ 53755 w 608485"/>
              <a:gd name="connsiteY188" fmla="*/ 265779 h 582164"/>
              <a:gd name="connsiteX189" fmla="*/ 76037 w 608485"/>
              <a:gd name="connsiteY189" fmla="*/ 265779 h 582164"/>
              <a:gd name="connsiteX190" fmla="*/ 76037 w 608485"/>
              <a:gd name="connsiteY190" fmla="*/ 341702 h 582164"/>
              <a:gd name="connsiteX191" fmla="*/ 40107 w 608485"/>
              <a:gd name="connsiteY191" fmla="*/ 341702 h 582164"/>
              <a:gd name="connsiteX192" fmla="*/ 28131 w 608485"/>
              <a:gd name="connsiteY192" fmla="*/ 343371 h 582164"/>
              <a:gd name="connsiteX193" fmla="*/ 27945 w 608485"/>
              <a:gd name="connsiteY193" fmla="*/ 341702 h 582164"/>
              <a:gd name="connsiteX194" fmla="*/ 0 w 608485"/>
              <a:gd name="connsiteY194" fmla="*/ 341702 h 582164"/>
              <a:gd name="connsiteX195" fmla="*/ 0 w 608485"/>
              <a:gd name="connsiteY195" fmla="*/ 265779 h 582164"/>
              <a:gd name="connsiteX196" fmla="*/ 28224 w 608485"/>
              <a:gd name="connsiteY196" fmla="*/ 265779 h 582164"/>
              <a:gd name="connsiteX197" fmla="*/ 188190 w 608485"/>
              <a:gd name="connsiteY197" fmla="*/ 50616 h 582164"/>
              <a:gd name="connsiteX198" fmla="*/ 76037 w 608485"/>
              <a:gd name="connsiteY198" fmla="*/ 50616 h 582164"/>
              <a:gd name="connsiteX199" fmla="*/ 76037 w 608485"/>
              <a:gd name="connsiteY199" fmla="*/ 75924 h 582164"/>
              <a:gd name="connsiteX200" fmla="*/ 0 w 608485"/>
              <a:gd name="connsiteY200" fmla="*/ 75924 h 58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608485" h="582164">
                <a:moveTo>
                  <a:pt x="291934" y="556549"/>
                </a:moveTo>
                <a:cubicBezTo>
                  <a:pt x="296107" y="556735"/>
                  <a:pt x="300281" y="556827"/>
                  <a:pt x="304546" y="556827"/>
                </a:cubicBezTo>
                <a:cubicBezTo>
                  <a:pt x="308720" y="556827"/>
                  <a:pt x="312800" y="556735"/>
                  <a:pt x="316880" y="556549"/>
                </a:cubicBezTo>
                <a:lnTo>
                  <a:pt x="318179" y="581793"/>
                </a:lnTo>
                <a:cubicBezTo>
                  <a:pt x="313635" y="582071"/>
                  <a:pt x="309183" y="582164"/>
                  <a:pt x="304639" y="582164"/>
                </a:cubicBezTo>
                <a:cubicBezTo>
                  <a:pt x="299817" y="582071"/>
                  <a:pt x="295366" y="582071"/>
                  <a:pt x="290729" y="581886"/>
                </a:cubicBezTo>
                <a:close/>
                <a:moveTo>
                  <a:pt x="230603" y="545964"/>
                </a:moveTo>
                <a:cubicBezTo>
                  <a:pt x="238494" y="548377"/>
                  <a:pt x="246664" y="550419"/>
                  <a:pt x="254741" y="551997"/>
                </a:cubicBezTo>
                <a:lnTo>
                  <a:pt x="249820" y="576872"/>
                </a:lnTo>
                <a:cubicBezTo>
                  <a:pt x="240908" y="575108"/>
                  <a:pt x="231995" y="572881"/>
                  <a:pt x="223269" y="570189"/>
                </a:cubicBezTo>
                <a:close/>
                <a:moveTo>
                  <a:pt x="378147" y="545893"/>
                </a:moveTo>
                <a:lnTo>
                  <a:pt x="385569" y="570118"/>
                </a:lnTo>
                <a:cubicBezTo>
                  <a:pt x="376849" y="572810"/>
                  <a:pt x="367850" y="575037"/>
                  <a:pt x="358943" y="576801"/>
                </a:cubicBezTo>
                <a:lnTo>
                  <a:pt x="354026" y="551926"/>
                </a:lnTo>
                <a:cubicBezTo>
                  <a:pt x="362098" y="550348"/>
                  <a:pt x="370262" y="548306"/>
                  <a:pt x="378147" y="545893"/>
                </a:cubicBezTo>
                <a:close/>
                <a:moveTo>
                  <a:pt x="173715" y="520772"/>
                </a:moveTo>
                <a:cubicBezTo>
                  <a:pt x="180781" y="525034"/>
                  <a:pt x="188218" y="529017"/>
                  <a:pt x="195749" y="532537"/>
                </a:cubicBezTo>
                <a:lnTo>
                  <a:pt x="184871" y="555420"/>
                </a:lnTo>
                <a:cubicBezTo>
                  <a:pt x="176597" y="551436"/>
                  <a:pt x="168416" y="547082"/>
                  <a:pt x="160607" y="542450"/>
                </a:cubicBezTo>
                <a:close/>
                <a:moveTo>
                  <a:pt x="435000" y="520560"/>
                </a:moveTo>
                <a:lnTo>
                  <a:pt x="448090" y="542282"/>
                </a:lnTo>
                <a:cubicBezTo>
                  <a:pt x="440292" y="547016"/>
                  <a:pt x="432215" y="551379"/>
                  <a:pt x="423952" y="555278"/>
                </a:cubicBezTo>
                <a:lnTo>
                  <a:pt x="413090" y="532442"/>
                </a:lnTo>
                <a:cubicBezTo>
                  <a:pt x="420517" y="528822"/>
                  <a:pt x="427944" y="524830"/>
                  <a:pt x="435000" y="520560"/>
                </a:cubicBezTo>
                <a:close/>
                <a:moveTo>
                  <a:pt x="124692" y="482526"/>
                </a:moveTo>
                <a:cubicBezTo>
                  <a:pt x="130544" y="488359"/>
                  <a:pt x="136767" y="493914"/>
                  <a:pt x="143177" y="499191"/>
                </a:cubicBezTo>
                <a:lnTo>
                  <a:pt x="127107" y="518726"/>
                </a:lnTo>
                <a:cubicBezTo>
                  <a:pt x="120048" y="512986"/>
                  <a:pt x="113174" y="506783"/>
                  <a:pt x="106765" y="500302"/>
                </a:cubicBezTo>
                <a:close/>
                <a:moveTo>
                  <a:pt x="483912" y="482243"/>
                </a:moveTo>
                <a:lnTo>
                  <a:pt x="501932" y="500135"/>
                </a:lnTo>
                <a:cubicBezTo>
                  <a:pt x="495523" y="506532"/>
                  <a:pt x="488649" y="512743"/>
                  <a:pt x="481683" y="518584"/>
                </a:cubicBezTo>
                <a:lnTo>
                  <a:pt x="465520" y="499023"/>
                </a:lnTo>
                <a:cubicBezTo>
                  <a:pt x="471930" y="493831"/>
                  <a:pt x="478153" y="488176"/>
                  <a:pt x="483912" y="482243"/>
                </a:cubicBezTo>
                <a:close/>
                <a:moveTo>
                  <a:pt x="86437" y="433483"/>
                </a:moveTo>
                <a:cubicBezTo>
                  <a:pt x="90708" y="440527"/>
                  <a:pt x="95351" y="447479"/>
                  <a:pt x="100273" y="454152"/>
                </a:cubicBezTo>
                <a:lnTo>
                  <a:pt x="79937" y="469260"/>
                </a:lnTo>
                <a:cubicBezTo>
                  <a:pt x="74458" y="461938"/>
                  <a:pt x="69351" y="454245"/>
                  <a:pt x="64708" y="446459"/>
                </a:cubicBezTo>
                <a:close/>
                <a:moveTo>
                  <a:pt x="522189" y="433201"/>
                </a:moveTo>
                <a:lnTo>
                  <a:pt x="543918" y="446177"/>
                </a:lnTo>
                <a:cubicBezTo>
                  <a:pt x="539275" y="453963"/>
                  <a:pt x="534168" y="461656"/>
                  <a:pt x="528782" y="468978"/>
                </a:cubicBezTo>
                <a:lnTo>
                  <a:pt x="508353" y="453963"/>
                </a:lnTo>
                <a:cubicBezTo>
                  <a:pt x="513275" y="447289"/>
                  <a:pt x="517918" y="440245"/>
                  <a:pt x="522189" y="433201"/>
                </a:cubicBezTo>
                <a:close/>
                <a:moveTo>
                  <a:pt x="61365" y="376607"/>
                </a:moveTo>
                <a:cubicBezTo>
                  <a:pt x="63778" y="384487"/>
                  <a:pt x="66563" y="392367"/>
                  <a:pt x="69719" y="400061"/>
                </a:cubicBezTo>
                <a:lnTo>
                  <a:pt x="46236" y="409702"/>
                </a:lnTo>
                <a:cubicBezTo>
                  <a:pt x="42801" y="401266"/>
                  <a:pt x="39738" y="392552"/>
                  <a:pt x="37047" y="383838"/>
                </a:cubicBezTo>
                <a:close/>
                <a:moveTo>
                  <a:pt x="547250" y="376254"/>
                </a:moveTo>
                <a:lnTo>
                  <a:pt x="571439" y="383485"/>
                </a:lnTo>
                <a:cubicBezTo>
                  <a:pt x="568844" y="392199"/>
                  <a:pt x="565786" y="400913"/>
                  <a:pt x="562357" y="409349"/>
                </a:cubicBezTo>
                <a:lnTo>
                  <a:pt x="538908" y="399801"/>
                </a:lnTo>
                <a:cubicBezTo>
                  <a:pt x="542059" y="392106"/>
                  <a:pt x="544840" y="384226"/>
                  <a:pt x="547250" y="376254"/>
                </a:cubicBezTo>
                <a:close/>
                <a:moveTo>
                  <a:pt x="557701" y="291087"/>
                </a:moveTo>
                <a:lnTo>
                  <a:pt x="557701" y="316395"/>
                </a:lnTo>
                <a:lnTo>
                  <a:pt x="583139" y="316395"/>
                </a:lnTo>
                <a:lnTo>
                  <a:pt x="583139" y="291087"/>
                </a:lnTo>
                <a:close/>
                <a:moveTo>
                  <a:pt x="25346" y="291087"/>
                </a:moveTo>
                <a:lnTo>
                  <a:pt x="25346" y="316395"/>
                </a:lnTo>
                <a:lnTo>
                  <a:pt x="50691" y="316395"/>
                </a:lnTo>
                <a:lnTo>
                  <a:pt x="50691" y="291087"/>
                </a:lnTo>
                <a:close/>
                <a:moveTo>
                  <a:pt x="304253" y="261848"/>
                </a:moveTo>
                <a:cubicBezTo>
                  <a:pt x="281141" y="261848"/>
                  <a:pt x="262298" y="280579"/>
                  <a:pt x="262298" y="303667"/>
                </a:cubicBezTo>
                <a:cubicBezTo>
                  <a:pt x="262298" y="326755"/>
                  <a:pt x="281141" y="345578"/>
                  <a:pt x="304253" y="345578"/>
                </a:cubicBezTo>
                <a:cubicBezTo>
                  <a:pt x="327366" y="345578"/>
                  <a:pt x="346116" y="326755"/>
                  <a:pt x="346116" y="303667"/>
                </a:cubicBezTo>
                <a:cubicBezTo>
                  <a:pt x="346116" y="280579"/>
                  <a:pt x="327366" y="261848"/>
                  <a:pt x="304253" y="261848"/>
                </a:cubicBezTo>
                <a:close/>
                <a:moveTo>
                  <a:pt x="304253" y="236535"/>
                </a:moveTo>
                <a:cubicBezTo>
                  <a:pt x="341289" y="236535"/>
                  <a:pt x="371456" y="266670"/>
                  <a:pt x="371456" y="303667"/>
                </a:cubicBezTo>
                <a:cubicBezTo>
                  <a:pt x="371456" y="340756"/>
                  <a:pt x="341289" y="370891"/>
                  <a:pt x="304253" y="370891"/>
                </a:cubicBezTo>
                <a:cubicBezTo>
                  <a:pt x="267125" y="370891"/>
                  <a:pt x="236958" y="340756"/>
                  <a:pt x="236958" y="303667"/>
                </a:cubicBezTo>
                <a:cubicBezTo>
                  <a:pt x="236958" y="266670"/>
                  <a:pt x="267125" y="236535"/>
                  <a:pt x="304253" y="236535"/>
                </a:cubicBezTo>
                <a:close/>
                <a:moveTo>
                  <a:pt x="291802" y="139130"/>
                </a:moveTo>
                <a:lnTo>
                  <a:pt x="285210" y="178900"/>
                </a:lnTo>
                <a:lnTo>
                  <a:pt x="276854" y="180754"/>
                </a:lnTo>
                <a:cubicBezTo>
                  <a:pt x="262557" y="183906"/>
                  <a:pt x="249002" y="189560"/>
                  <a:pt x="236561" y="197440"/>
                </a:cubicBezTo>
                <a:lnTo>
                  <a:pt x="229320" y="202075"/>
                </a:lnTo>
                <a:lnTo>
                  <a:pt x="196454" y="178621"/>
                </a:lnTo>
                <a:lnTo>
                  <a:pt x="178907" y="196142"/>
                </a:lnTo>
                <a:lnTo>
                  <a:pt x="202396" y="228959"/>
                </a:lnTo>
                <a:lnTo>
                  <a:pt x="197846" y="236190"/>
                </a:lnTo>
                <a:cubicBezTo>
                  <a:pt x="189862" y="248612"/>
                  <a:pt x="184292" y="262147"/>
                  <a:pt x="181042" y="276331"/>
                </a:cubicBezTo>
                <a:lnTo>
                  <a:pt x="179278" y="284674"/>
                </a:lnTo>
                <a:lnTo>
                  <a:pt x="139449" y="291348"/>
                </a:lnTo>
                <a:lnTo>
                  <a:pt x="139449" y="316100"/>
                </a:lnTo>
                <a:lnTo>
                  <a:pt x="179278" y="322682"/>
                </a:lnTo>
                <a:lnTo>
                  <a:pt x="181042" y="331025"/>
                </a:lnTo>
                <a:cubicBezTo>
                  <a:pt x="184292" y="345302"/>
                  <a:pt x="189862" y="358836"/>
                  <a:pt x="197846" y="371259"/>
                </a:cubicBezTo>
                <a:lnTo>
                  <a:pt x="202396" y="378489"/>
                </a:lnTo>
                <a:lnTo>
                  <a:pt x="178907" y="411306"/>
                </a:lnTo>
                <a:lnTo>
                  <a:pt x="196454" y="428827"/>
                </a:lnTo>
                <a:lnTo>
                  <a:pt x="229320" y="405373"/>
                </a:lnTo>
                <a:lnTo>
                  <a:pt x="236561" y="410009"/>
                </a:lnTo>
                <a:cubicBezTo>
                  <a:pt x="249002" y="417888"/>
                  <a:pt x="262557" y="423543"/>
                  <a:pt x="276854" y="426695"/>
                </a:cubicBezTo>
                <a:lnTo>
                  <a:pt x="285210" y="428549"/>
                </a:lnTo>
                <a:lnTo>
                  <a:pt x="291802" y="468226"/>
                </a:lnTo>
                <a:lnTo>
                  <a:pt x="316590" y="468226"/>
                </a:lnTo>
                <a:lnTo>
                  <a:pt x="323275" y="428549"/>
                </a:lnTo>
                <a:lnTo>
                  <a:pt x="331630" y="426695"/>
                </a:lnTo>
                <a:cubicBezTo>
                  <a:pt x="345835" y="423543"/>
                  <a:pt x="359390" y="417888"/>
                  <a:pt x="371924" y="410009"/>
                </a:cubicBezTo>
                <a:lnTo>
                  <a:pt x="379073" y="405373"/>
                </a:lnTo>
                <a:lnTo>
                  <a:pt x="411938" y="428827"/>
                </a:lnTo>
                <a:lnTo>
                  <a:pt x="429485" y="411306"/>
                </a:lnTo>
                <a:lnTo>
                  <a:pt x="405997" y="378489"/>
                </a:lnTo>
                <a:lnTo>
                  <a:pt x="410639" y="371259"/>
                </a:lnTo>
                <a:cubicBezTo>
                  <a:pt x="418530" y="358836"/>
                  <a:pt x="424193" y="345302"/>
                  <a:pt x="427350" y="331025"/>
                </a:cubicBezTo>
                <a:lnTo>
                  <a:pt x="429207" y="322682"/>
                </a:lnTo>
                <a:lnTo>
                  <a:pt x="469036" y="316100"/>
                </a:lnTo>
                <a:lnTo>
                  <a:pt x="469036" y="291348"/>
                </a:lnTo>
                <a:lnTo>
                  <a:pt x="429207" y="284674"/>
                </a:lnTo>
                <a:lnTo>
                  <a:pt x="427350" y="276331"/>
                </a:lnTo>
                <a:cubicBezTo>
                  <a:pt x="424193" y="262147"/>
                  <a:pt x="418530" y="248612"/>
                  <a:pt x="410639" y="236190"/>
                </a:cubicBezTo>
                <a:lnTo>
                  <a:pt x="405997" y="228959"/>
                </a:lnTo>
                <a:lnTo>
                  <a:pt x="429485" y="196142"/>
                </a:lnTo>
                <a:lnTo>
                  <a:pt x="411938" y="178621"/>
                </a:lnTo>
                <a:lnTo>
                  <a:pt x="379073" y="202075"/>
                </a:lnTo>
                <a:lnTo>
                  <a:pt x="371924" y="197440"/>
                </a:lnTo>
                <a:cubicBezTo>
                  <a:pt x="359390" y="189560"/>
                  <a:pt x="345835" y="183906"/>
                  <a:pt x="331630" y="180754"/>
                </a:cubicBezTo>
                <a:lnTo>
                  <a:pt x="323275" y="178900"/>
                </a:lnTo>
                <a:lnTo>
                  <a:pt x="316590" y="139130"/>
                </a:lnTo>
                <a:close/>
                <a:moveTo>
                  <a:pt x="270355" y="113822"/>
                </a:moveTo>
                <a:lnTo>
                  <a:pt x="338129" y="113822"/>
                </a:lnTo>
                <a:lnTo>
                  <a:pt x="345464" y="158134"/>
                </a:lnTo>
                <a:cubicBezTo>
                  <a:pt x="356791" y="161379"/>
                  <a:pt x="367746" y="165921"/>
                  <a:pt x="378051" y="171669"/>
                </a:cubicBezTo>
                <a:lnTo>
                  <a:pt x="414724" y="145526"/>
                </a:lnTo>
                <a:lnTo>
                  <a:pt x="462630" y="193361"/>
                </a:lnTo>
                <a:lnTo>
                  <a:pt x="436448" y="229979"/>
                </a:lnTo>
                <a:cubicBezTo>
                  <a:pt x="442297" y="240269"/>
                  <a:pt x="446754" y="251208"/>
                  <a:pt x="450003" y="262518"/>
                </a:cubicBezTo>
                <a:lnTo>
                  <a:pt x="494381" y="269841"/>
                </a:lnTo>
                <a:lnTo>
                  <a:pt x="494381" y="337515"/>
                </a:lnTo>
                <a:lnTo>
                  <a:pt x="450003" y="344931"/>
                </a:lnTo>
                <a:cubicBezTo>
                  <a:pt x="446754" y="356241"/>
                  <a:pt x="442297" y="367087"/>
                  <a:pt x="436448" y="377470"/>
                </a:cubicBezTo>
                <a:lnTo>
                  <a:pt x="462630" y="413995"/>
                </a:lnTo>
                <a:lnTo>
                  <a:pt x="414724" y="461922"/>
                </a:lnTo>
                <a:lnTo>
                  <a:pt x="378051" y="435780"/>
                </a:lnTo>
                <a:cubicBezTo>
                  <a:pt x="367746" y="441528"/>
                  <a:pt x="356791" y="446070"/>
                  <a:pt x="345464" y="449222"/>
                </a:cubicBezTo>
                <a:lnTo>
                  <a:pt x="338129" y="493534"/>
                </a:lnTo>
                <a:lnTo>
                  <a:pt x="270355" y="493534"/>
                </a:lnTo>
                <a:lnTo>
                  <a:pt x="262928" y="449222"/>
                </a:lnTo>
                <a:cubicBezTo>
                  <a:pt x="251601" y="446070"/>
                  <a:pt x="240739" y="441528"/>
                  <a:pt x="230341" y="435780"/>
                </a:cubicBezTo>
                <a:lnTo>
                  <a:pt x="193761" y="461922"/>
                </a:lnTo>
                <a:lnTo>
                  <a:pt x="145855" y="413995"/>
                </a:lnTo>
                <a:lnTo>
                  <a:pt x="171944" y="377470"/>
                </a:lnTo>
                <a:cubicBezTo>
                  <a:pt x="166188" y="367087"/>
                  <a:pt x="161638" y="356241"/>
                  <a:pt x="158482" y="344931"/>
                </a:cubicBezTo>
                <a:lnTo>
                  <a:pt x="114104" y="337515"/>
                </a:lnTo>
                <a:lnTo>
                  <a:pt x="114104" y="269841"/>
                </a:lnTo>
                <a:lnTo>
                  <a:pt x="158482" y="262518"/>
                </a:lnTo>
                <a:cubicBezTo>
                  <a:pt x="161638" y="251208"/>
                  <a:pt x="166188" y="240269"/>
                  <a:pt x="171944" y="229979"/>
                </a:cubicBezTo>
                <a:lnTo>
                  <a:pt x="145855" y="193361"/>
                </a:lnTo>
                <a:lnTo>
                  <a:pt x="193761" y="145526"/>
                </a:lnTo>
                <a:lnTo>
                  <a:pt x="230341" y="171669"/>
                </a:lnTo>
                <a:cubicBezTo>
                  <a:pt x="240739" y="165921"/>
                  <a:pt x="251601" y="161379"/>
                  <a:pt x="262928" y="158134"/>
                </a:cubicBezTo>
                <a:close/>
                <a:moveTo>
                  <a:pt x="557701" y="25308"/>
                </a:moveTo>
                <a:lnTo>
                  <a:pt x="557701" y="50616"/>
                </a:lnTo>
                <a:lnTo>
                  <a:pt x="583139" y="50616"/>
                </a:lnTo>
                <a:lnTo>
                  <a:pt x="583139" y="25308"/>
                </a:lnTo>
                <a:close/>
                <a:moveTo>
                  <a:pt x="291523" y="25308"/>
                </a:moveTo>
                <a:lnTo>
                  <a:pt x="291523" y="50616"/>
                </a:lnTo>
                <a:lnTo>
                  <a:pt x="316869" y="50616"/>
                </a:lnTo>
                <a:lnTo>
                  <a:pt x="316869" y="25308"/>
                </a:lnTo>
                <a:close/>
                <a:moveTo>
                  <a:pt x="25346" y="25308"/>
                </a:moveTo>
                <a:lnTo>
                  <a:pt x="25346" y="50616"/>
                </a:lnTo>
                <a:lnTo>
                  <a:pt x="50691" y="50616"/>
                </a:lnTo>
                <a:lnTo>
                  <a:pt x="50691" y="25308"/>
                </a:lnTo>
                <a:close/>
                <a:moveTo>
                  <a:pt x="0" y="0"/>
                </a:moveTo>
                <a:lnTo>
                  <a:pt x="76037" y="0"/>
                </a:lnTo>
                <a:lnTo>
                  <a:pt x="76037" y="25308"/>
                </a:lnTo>
                <a:lnTo>
                  <a:pt x="266177" y="25308"/>
                </a:lnTo>
                <a:lnTo>
                  <a:pt x="266177" y="0"/>
                </a:lnTo>
                <a:lnTo>
                  <a:pt x="342215" y="0"/>
                </a:lnTo>
                <a:lnTo>
                  <a:pt x="342215" y="25308"/>
                </a:lnTo>
                <a:lnTo>
                  <a:pt x="532355" y="25308"/>
                </a:lnTo>
                <a:lnTo>
                  <a:pt x="532355" y="0"/>
                </a:lnTo>
                <a:lnTo>
                  <a:pt x="608485" y="0"/>
                </a:lnTo>
                <a:lnTo>
                  <a:pt x="608485" y="75924"/>
                </a:lnTo>
                <a:lnTo>
                  <a:pt x="532355" y="75924"/>
                </a:lnTo>
                <a:lnTo>
                  <a:pt x="532355" y="50616"/>
                </a:lnTo>
                <a:lnTo>
                  <a:pt x="420202" y="50616"/>
                </a:lnTo>
                <a:cubicBezTo>
                  <a:pt x="505338" y="89458"/>
                  <a:pt x="567078" y="169739"/>
                  <a:pt x="580261" y="265779"/>
                </a:cubicBezTo>
                <a:lnTo>
                  <a:pt x="608485" y="265779"/>
                </a:lnTo>
                <a:lnTo>
                  <a:pt x="608485" y="341702"/>
                </a:lnTo>
                <a:lnTo>
                  <a:pt x="580447" y="341702"/>
                </a:lnTo>
                <a:cubicBezTo>
                  <a:pt x="580447" y="342259"/>
                  <a:pt x="580354" y="342815"/>
                  <a:pt x="580261" y="343371"/>
                </a:cubicBezTo>
                <a:lnTo>
                  <a:pt x="568378" y="341702"/>
                </a:lnTo>
                <a:lnTo>
                  <a:pt x="532355" y="341702"/>
                </a:lnTo>
                <a:lnTo>
                  <a:pt x="532355" y="265779"/>
                </a:lnTo>
                <a:lnTo>
                  <a:pt x="554637" y="265779"/>
                </a:lnTo>
                <a:cubicBezTo>
                  <a:pt x="538204" y="156297"/>
                  <a:pt x="451861" y="70083"/>
                  <a:pt x="342215" y="53675"/>
                </a:cubicBezTo>
                <a:lnTo>
                  <a:pt x="342215" y="75924"/>
                </a:lnTo>
                <a:lnTo>
                  <a:pt x="266177" y="75924"/>
                </a:lnTo>
                <a:lnTo>
                  <a:pt x="266177" y="53675"/>
                </a:lnTo>
                <a:cubicBezTo>
                  <a:pt x="156624" y="70083"/>
                  <a:pt x="70281" y="156297"/>
                  <a:pt x="53755" y="265779"/>
                </a:cubicBezTo>
                <a:lnTo>
                  <a:pt x="76037" y="265779"/>
                </a:lnTo>
                <a:lnTo>
                  <a:pt x="76037" y="341702"/>
                </a:lnTo>
                <a:lnTo>
                  <a:pt x="40107" y="341702"/>
                </a:lnTo>
                <a:lnTo>
                  <a:pt x="28131" y="343371"/>
                </a:lnTo>
                <a:cubicBezTo>
                  <a:pt x="28131" y="342815"/>
                  <a:pt x="28038" y="342259"/>
                  <a:pt x="27945" y="341702"/>
                </a:cubicBezTo>
                <a:lnTo>
                  <a:pt x="0" y="341702"/>
                </a:lnTo>
                <a:lnTo>
                  <a:pt x="0" y="265779"/>
                </a:lnTo>
                <a:lnTo>
                  <a:pt x="28224" y="265779"/>
                </a:lnTo>
                <a:cubicBezTo>
                  <a:pt x="41314" y="169739"/>
                  <a:pt x="103147" y="89458"/>
                  <a:pt x="188190" y="50616"/>
                </a:cubicBezTo>
                <a:lnTo>
                  <a:pt x="76037" y="50616"/>
                </a:lnTo>
                <a:lnTo>
                  <a:pt x="76037" y="75924"/>
                </a:lnTo>
                <a:lnTo>
                  <a:pt x="0" y="759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hip_114696"/>
          <p:cNvSpPr/>
          <p:nvPr/>
        </p:nvSpPr>
        <p:spPr>
          <a:xfrm>
            <a:off x="3530600" y="3150235"/>
            <a:ext cx="499745" cy="470535"/>
          </a:xfrm>
          <a:custGeom>
            <a:avLst/>
            <a:gdLst>
              <a:gd name="connsiteX0" fmla="*/ 240627 w 605804"/>
              <a:gd name="connsiteY0" fmla="*/ 240240 h 604957"/>
              <a:gd name="connsiteX1" fmla="*/ 240627 w 605804"/>
              <a:gd name="connsiteY1" fmla="*/ 364647 h 604957"/>
              <a:gd name="connsiteX2" fmla="*/ 365179 w 605804"/>
              <a:gd name="connsiteY2" fmla="*/ 364647 h 604957"/>
              <a:gd name="connsiteX3" fmla="*/ 365179 w 605804"/>
              <a:gd name="connsiteY3" fmla="*/ 240240 h 604957"/>
              <a:gd name="connsiteX4" fmla="*/ 226444 w 605804"/>
              <a:gd name="connsiteY4" fmla="*/ 211908 h 604957"/>
              <a:gd name="connsiteX5" fmla="*/ 379361 w 605804"/>
              <a:gd name="connsiteY5" fmla="*/ 211908 h 604957"/>
              <a:gd name="connsiteX6" fmla="*/ 393544 w 605804"/>
              <a:gd name="connsiteY6" fmla="*/ 226074 h 604957"/>
              <a:gd name="connsiteX7" fmla="*/ 393544 w 605804"/>
              <a:gd name="connsiteY7" fmla="*/ 378813 h 604957"/>
              <a:gd name="connsiteX8" fmla="*/ 379361 w 605804"/>
              <a:gd name="connsiteY8" fmla="*/ 392979 h 604957"/>
              <a:gd name="connsiteX9" fmla="*/ 226444 w 605804"/>
              <a:gd name="connsiteY9" fmla="*/ 392979 h 604957"/>
              <a:gd name="connsiteX10" fmla="*/ 212261 w 605804"/>
              <a:gd name="connsiteY10" fmla="*/ 378813 h 604957"/>
              <a:gd name="connsiteX11" fmla="*/ 212261 w 605804"/>
              <a:gd name="connsiteY11" fmla="*/ 226074 h 604957"/>
              <a:gd name="connsiteX12" fmla="*/ 226444 w 605804"/>
              <a:gd name="connsiteY12" fmla="*/ 211908 h 604957"/>
              <a:gd name="connsiteX13" fmla="*/ 112522 w 605804"/>
              <a:gd name="connsiteY13" fmla="*/ 112364 h 604957"/>
              <a:gd name="connsiteX14" fmla="*/ 112522 w 605804"/>
              <a:gd name="connsiteY14" fmla="*/ 156564 h 604957"/>
              <a:gd name="connsiteX15" fmla="*/ 125107 w 605804"/>
              <a:gd name="connsiteY15" fmla="*/ 156564 h 604957"/>
              <a:gd name="connsiteX16" fmla="*/ 139292 w 605804"/>
              <a:gd name="connsiteY16" fmla="*/ 170730 h 604957"/>
              <a:gd name="connsiteX17" fmla="*/ 125107 w 605804"/>
              <a:gd name="connsiteY17" fmla="*/ 185002 h 604957"/>
              <a:gd name="connsiteX18" fmla="*/ 112522 w 605804"/>
              <a:gd name="connsiteY18" fmla="*/ 185002 h 604957"/>
              <a:gd name="connsiteX19" fmla="*/ 112522 w 605804"/>
              <a:gd name="connsiteY19" fmla="*/ 222386 h 604957"/>
              <a:gd name="connsiteX20" fmla="*/ 125107 w 605804"/>
              <a:gd name="connsiteY20" fmla="*/ 222386 h 604957"/>
              <a:gd name="connsiteX21" fmla="*/ 139292 w 605804"/>
              <a:gd name="connsiteY21" fmla="*/ 236658 h 604957"/>
              <a:gd name="connsiteX22" fmla="*/ 125107 w 605804"/>
              <a:gd name="connsiteY22" fmla="*/ 250823 h 604957"/>
              <a:gd name="connsiteX23" fmla="*/ 112522 w 605804"/>
              <a:gd name="connsiteY23" fmla="*/ 250823 h 604957"/>
              <a:gd name="connsiteX24" fmla="*/ 112522 w 605804"/>
              <a:gd name="connsiteY24" fmla="*/ 288313 h 604957"/>
              <a:gd name="connsiteX25" fmla="*/ 125107 w 605804"/>
              <a:gd name="connsiteY25" fmla="*/ 288313 h 604957"/>
              <a:gd name="connsiteX26" fmla="*/ 139292 w 605804"/>
              <a:gd name="connsiteY26" fmla="*/ 302479 h 604957"/>
              <a:gd name="connsiteX27" fmla="*/ 125107 w 605804"/>
              <a:gd name="connsiteY27" fmla="*/ 316644 h 604957"/>
              <a:gd name="connsiteX28" fmla="*/ 112522 w 605804"/>
              <a:gd name="connsiteY28" fmla="*/ 316644 h 604957"/>
              <a:gd name="connsiteX29" fmla="*/ 112522 w 605804"/>
              <a:gd name="connsiteY29" fmla="*/ 354134 h 604957"/>
              <a:gd name="connsiteX30" fmla="*/ 125107 w 605804"/>
              <a:gd name="connsiteY30" fmla="*/ 354134 h 604957"/>
              <a:gd name="connsiteX31" fmla="*/ 139292 w 605804"/>
              <a:gd name="connsiteY31" fmla="*/ 368300 h 604957"/>
              <a:gd name="connsiteX32" fmla="*/ 125107 w 605804"/>
              <a:gd name="connsiteY32" fmla="*/ 382572 h 604957"/>
              <a:gd name="connsiteX33" fmla="*/ 112522 w 605804"/>
              <a:gd name="connsiteY33" fmla="*/ 382572 h 604957"/>
              <a:gd name="connsiteX34" fmla="*/ 112522 w 605804"/>
              <a:gd name="connsiteY34" fmla="*/ 419955 h 604957"/>
              <a:gd name="connsiteX35" fmla="*/ 125107 w 605804"/>
              <a:gd name="connsiteY35" fmla="*/ 419955 h 604957"/>
              <a:gd name="connsiteX36" fmla="*/ 139292 w 605804"/>
              <a:gd name="connsiteY36" fmla="*/ 434227 h 604957"/>
              <a:gd name="connsiteX37" fmla="*/ 125107 w 605804"/>
              <a:gd name="connsiteY37" fmla="*/ 448393 h 604957"/>
              <a:gd name="connsiteX38" fmla="*/ 112522 w 605804"/>
              <a:gd name="connsiteY38" fmla="*/ 448393 h 604957"/>
              <a:gd name="connsiteX39" fmla="*/ 112522 w 605804"/>
              <a:gd name="connsiteY39" fmla="*/ 492593 h 604957"/>
              <a:gd name="connsiteX40" fmla="*/ 156784 w 605804"/>
              <a:gd name="connsiteY40" fmla="*/ 492593 h 604957"/>
              <a:gd name="connsiteX41" fmla="*/ 156784 w 605804"/>
              <a:gd name="connsiteY41" fmla="*/ 480025 h 604957"/>
              <a:gd name="connsiteX42" fmla="*/ 170969 w 605804"/>
              <a:gd name="connsiteY42" fmla="*/ 465860 h 604957"/>
              <a:gd name="connsiteX43" fmla="*/ 185261 w 605804"/>
              <a:gd name="connsiteY43" fmla="*/ 480025 h 604957"/>
              <a:gd name="connsiteX44" fmla="*/ 185261 w 605804"/>
              <a:gd name="connsiteY44" fmla="*/ 492593 h 604957"/>
              <a:gd name="connsiteX45" fmla="*/ 222697 w 605804"/>
              <a:gd name="connsiteY45" fmla="*/ 492593 h 604957"/>
              <a:gd name="connsiteX46" fmla="*/ 222697 w 605804"/>
              <a:gd name="connsiteY46" fmla="*/ 480025 h 604957"/>
              <a:gd name="connsiteX47" fmla="*/ 236989 w 605804"/>
              <a:gd name="connsiteY47" fmla="*/ 465860 h 604957"/>
              <a:gd name="connsiteX48" fmla="*/ 251174 w 605804"/>
              <a:gd name="connsiteY48" fmla="*/ 480025 h 604957"/>
              <a:gd name="connsiteX49" fmla="*/ 251174 w 605804"/>
              <a:gd name="connsiteY49" fmla="*/ 492593 h 604957"/>
              <a:gd name="connsiteX50" fmla="*/ 288717 w 605804"/>
              <a:gd name="connsiteY50" fmla="*/ 492593 h 604957"/>
              <a:gd name="connsiteX51" fmla="*/ 288717 w 605804"/>
              <a:gd name="connsiteY51" fmla="*/ 480025 h 604957"/>
              <a:gd name="connsiteX52" fmla="*/ 302902 w 605804"/>
              <a:gd name="connsiteY52" fmla="*/ 465860 h 604957"/>
              <a:gd name="connsiteX53" fmla="*/ 317087 w 605804"/>
              <a:gd name="connsiteY53" fmla="*/ 480025 h 604957"/>
              <a:gd name="connsiteX54" fmla="*/ 317087 w 605804"/>
              <a:gd name="connsiteY54" fmla="*/ 492593 h 604957"/>
              <a:gd name="connsiteX55" fmla="*/ 354630 w 605804"/>
              <a:gd name="connsiteY55" fmla="*/ 492593 h 604957"/>
              <a:gd name="connsiteX56" fmla="*/ 354630 w 605804"/>
              <a:gd name="connsiteY56" fmla="*/ 480025 h 604957"/>
              <a:gd name="connsiteX57" fmla="*/ 368815 w 605804"/>
              <a:gd name="connsiteY57" fmla="*/ 465860 h 604957"/>
              <a:gd name="connsiteX58" fmla="*/ 383107 w 605804"/>
              <a:gd name="connsiteY58" fmla="*/ 480025 h 604957"/>
              <a:gd name="connsiteX59" fmla="*/ 383107 w 605804"/>
              <a:gd name="connsiteY59" fmla="*/ 492593 h 604957"/>
              <a:gd name="connsiteX60" fmla="*/ 420543 w 605804"/>
              <a:gd name="connsiteY60" fmla="*/ 492593 h 604957"/>
              <a:gd name="connsiteX61" fmla="*/ 420543 w 605804"/>
              <a:gd name="connsiteY61" fmla="*/ 480025 h 604957"/>
              <a:gd name="connsiteX62" fmla="*/ 434835 w 605804"/>
              <a:gd name="connsiteY62" fmla="*/ 465860 h 604957"/>
              <a:gd name="connsiteX63" fmla="*/ 449020 w 605804"/>
              <a:gd name="connsiteY63" fmla="*/ 480025 h 604957"/>
              <a:gd name="connsiteX64" fmla="*/ 449020 w 605804"/>
              <a:gd name="connsiteY64" fmla="*/ 492593 h 604957"/>
              <a:gd name="connsiteX65" fmla="*/ 493282 w 605804"/>
              <a:gd name="connsiteY65" fmla="*/ 492593 h 604957"/>
              <a:gd name="connsiteX66" fmla="*/ 493282 w 605804"/>
              <a:gd name="connsiteY66" fmla="*/ 448393 h 604957"/>
              <a:gd name="connsiteX67" fmla="*/ 480697 w 605804"/>
              <a:gd name="connsiteY67" fmla="*/ 448393 h 604957"/>
              <a:gd name="connsiteX68" fmla="*/ 466512 w 605804"/>
              <a:gd name="connsiteY68" fmla="*/ 434227 h 604957"/>
              <a:gd name="connsiteX69" fmla="*/ 480697 w 605804"/>
              <a:gd name="connsiteY69" fmla="*/ 419955 h 604957"/>
              <a:gd name="connsiteX70" fmla="*/ 493282 w 605804"/>
              <a:gd name="connsiteY70" fmla="*/ 419955 h 604957"/>
              <a:gd name="connsiteX71" fmla="*/ 493282 w 605804"/>
              <a:gd name="connsiteY71" fmla="*/ 382572 h 604957"/>
              <a:gd name="connsiteX72" fmla="*/ 480697 w 605804"/>
              <a:gd name="connsiteY72" fmla="*/ 382572 h 604957"/>
              <a:gd name="connsiteX73" fmla="*/ 466512 w 605804"/>
              <a:gd name="connsiteY73" fmla="*/ 368300 h 604957"/>
              <a:gd name="connsiteX74" fmla="*/ 480697 w 605804"/>
              <a:gd name="connsiteY74" fmla="*/ 354134 h 604957"/>
              <a:gd name="connsiteX75" fmla="*/ 493282 w 605804"/>
              <a:gd name="connsiteY75" fmla="*/ 354134 h 604957"/>
              <a:gd name="connsiteX76" fmla="*/ 493282 w 605804"/>
              <a:gd name="connsiteY76" fmla="*/ 316644 h 604957"/>
              <a:gd name="connsiteX77" fmla="*/ 480697 w 605804"/>
              <a:gd name="connsiteY77" fmla="*/ 316644 h 604957"/>
              <a:gd name="connsiteX78" fmla="*/ 466512 w 605804"/>
              <a:gd name="connsiteY78" fmla="*/ 302479 h 604957"/>
              <a:gd name="connsiteX79" fmla="*/ 480697 w 605804"/>
              <a:gd name="connsiteY79" fmla="*/ 288313 h 604957"/>
              <a:gd name="connsiteX80" fmla="*/ 493282 w 605804"/>
              <a:gd name="connsiteY80" fmla="*/ 288313 h 604957"/>
              <a:gd name="connsiteX81" fmla="*/ 493282 w 605804"/>
              <a:gd name="connsiteY81" fmla="*/ 250823 h 604957"/>
              <a:gd name="connsiteX82" fmla="*/ 480697 w 605804"/>
              <a:gd name="connsiteY82" fmla="*/ 250823 h 604957"/>
              <a:gd name="connsiteX83" fmla="*/ 466512 w 605804"/>
              <a:gd name="connsiteY83" fmla="*/ 236658 h 604957"/>
              <a:gd name="connsiteX84" fmla="*/ 480697 w 605804"/>
              <a:gd name="connsiteY84" fmla="*/ 222386 h 604957"/>
              <a:gd name="connsiteX85" fmla="*/ 493282 w 605804"/>
              <a:gd name="connsiteY85" fmla="*/ 222386 h 604957"/>
              <a:gd name="connsiteX86" fmla="*/ 493282 w 605804"/>
              <a:gd name="connsiteY86" fmla="*/ 185002 h 604957"/>
              <a:gd name="connsiteX87" fmla="*/ 480697 w 605804"/>
              <a:gd name="connsiteY87" fmla="*/ 185002 h 604957"/>
              <a:gd name="connsiteX88" fmla="*/ 466512 w 605804"/>
              <a:gd name="connsiteY88" fmla="*/ 170730 h 604957"/>
              <a:gd name="connsiteX89" fmla="*/ 480697 w 605804"/>
              <a:gd name="connsiteY89" fmla="*/ 156564 h 604957"/>
              <a:gd name="connsiteX90" fmla="*/ 493282 w 605804"/>
              <a:gd name="connsiteY90" fmla="*/ 156564 h 604957"/>
              <a:gd name="connsiteX91" fmla="*/ 493282 w 605804"/>
              <a:gd name="connsiteY91" fmla="*/ 112364 h 604957"/>
              <a:gd name="connsiteX92" fmla="*/ 449020 w 605804"/>
              <a:gd name="connsiteY92" fmla="*/ 112364 h 604957"/>
              <a:gd name="connsiteX93" fmla="*/ 449020 w 605804"/>
              <a:gd name="connsiteY93" fmla="*/ 124932 h 604957"/>
              <a:gd name="connsiteX94" fmla="*/ 434835 w 605804"/>
              <a:gd name="connsiteY94" fmla="*/ 139097 h 604957"/>
              <a:gd name="connsiteX95" fmla="*/ 420543 w 605804"/>
              <a:gd name="connsiteY95" fmla="*/ 124932 h 604957"/>
              <a:gd name="connsiteX96" fmla="*/ 420543 w 605804"/>
              <a:gd name="connsiteY96" fmla="*/ 112364 h 604957"/>
              <a:gd name="connsiteX97" fmla="*/ 383107 w 605804"/>
              <a:gd name="connsiteY97" fmla="*/ 112364 h 604957"/>
              <a:gd name="connsiteX98" fmla="*/ 383107 w 605804"/>
              <a:gd name="connsiteY98" fmla="*/ 124932 h 604957"/>
              <a:gd name="connsiteX99" fmla="*/ 368815 w 605804"/>
              <a:gd name="connsiteY99" fmla="*/ 139097 h 604957"/>
              <a:gd name="connsiteX100" fmla="*/ 354630 w 605804"/>
              <a:gd name="connsiteY100" fmla="*/ 124932 h 604957"/>
              <a:gd name="connsiteX101" fmla="*/ 354630 w 605804"/>
              <a:gd name="connsiteY101" fmla="*/ 112364 h 604957"/>
              <a:gd name="connsiteX102" fmla="*/ 317087 w 605804"/>
              <a:gd name="connsiteY102" fmla="*/ 112364 h 604957"/>
              <a:gd name="connsiteX103" fmla="*/ 317087 w 605804"/>
              <a:gd name="connsiteY103" fmla="*/ 124932 h 604957"/>
              <a:gd name="connsiteX104" fmla="*/ 302902 w 605804"/>
              <a:gd name="connsiteY104" fmla="*/ 139097 h 604957"/>
              <a:gd name="connsiteX105" fmla="*/ 288717 w 605804"/>
              <a:gd name="connsiteY105" fmla="*/ 124932 h 604957"/>
              <a:gd name="connsiteX106" fmla="*/ 288717 w 605804"/>
              <a:gd name="connsiteY106" fmla="*/ 112364 h 604957"/>
              <a:gd name="connsiteX107" fmla="*/ 251174 w 605804"/>
              <a:gd name="connsiteY107" fmla="*/ 112364 h 604957"/>
              <a:gd name="connsiteX108" fmla="*/ 251174 w 605804"/>
              <a:gd name="connsiteY108" fmla="*/ 124932 h 604957"/>
              <a:gd name="connsiteX109" fmla="*/ 236989 w 605804"/>
              <a:gd name="connsiteY109" fmla="*/ 139097 h 604957"/>
              <a:gd name="connsiteX110" fmla="*/ 222697 w 605804"/>
              <a:gd name="connsiteY110" fmla="*/ 124932 h 604957"/>
              <a:gd name="connsiteX111" fmla="*/ 222697 w 605804"/>
              <a:gd name="connsiteY111" fmla="*/ 112364 h 604957"/>
              <a:gd name="connsiteX112" fmla="*/ 185261 w 605804"/>
              <a:gd name="connsiteY112" fmla="*/ 112364 h 604957"/>
              <a:gd name="connsiteX113" fmla="*/ 185261 w 605804"/>
              <a:gd name="connsiteY113" fmla="*/ 124932 h 604957"/>
              <a:gd name="connsiteX114" fmla="*/ 170969 w 605804"/>
              <a:gd name="connsiteY114" fmla="*/ 139097 h 604957"/>
              <a:gd name="connsiteX115" fmla="*/ 156784 w 605804"/>
              <a:gd name="connsiteY115" fmla="*/ 124932 h 604957"/>
              <a:gd name="connsiteX116" fmla="*/ 156784 w 605804"/>
              <a:gd name="connsiteY116" fmla="*/ 112364 h 604957"/>
              <a:gd name="connsiteX117" fmla="*/ 170969 w 605804"/>
              <a:gd name="connsiteY117" fmla="*/ 0 h 604957"/>
              <a:gd name="connsiteX118" fmla="*/ 185261 w 605804"/>
              <a:gd name="connsiteY118" fmla="*/ 14165 h 604957"/>
              <a:gd name="connsiteX119" fmla="*/ 185261 w 605804"/>
              <a:gd name="connsiteY119" fmla="*/ 84034 h 604957"/>
              <a:gd name="connsiteX120" fmla="*/ 222697 w 605804"/>
              <a:gd name="connsiteY120" fmla="*/ 84034 h 604957"/>
              <a:gd name="connsiteX121" fmla="*/ 222697 w 605804"/>
              <a:gd name="connsiteY121" fmla="*/ 14165 h 604957"/>
              <a:gd name="connsiteX122" fmla="*/ 236989 w 605804"/>
              <a:gd name="connsiteY122" fmla="*/ 0 h 604957"/>
              <a:gd name="connsiteX123" fmla="*/ 251174 w 605804"/>
              <a:gd name="connsiteY123" fmla="*/ 14165 h 604957"/>
              <a:gd name="connsiteX124" fmla="*/ 251174 w 605804"/>
              <a:gd name="connsiteY124" fmla="*/ 84034 h 604957"/>
              <a:gd name="connsiteX125" fmla="*/ 288717 w 605804"/>
              <a:gd name="connsiteY125" fmla="*/ 84034 h 604957"/>
              <a:gd name="connsiteX126" fmla="*/ 288717 w 605804"/>
              <a:gd name="connsiteY126" fmla="*/ 14165 h 604957"/>
              <a:gd name="connsiteX127" fmla="*/ 302902 w 605804"/>
              <a:gd name="connsiteY127" fmla="*/ 0 h 604957"/>
              <a:gd name="connsiteX128" fmla="*/ 317087 w 605804"/>
              <a:gd name="connsiteY128" fmla="*/ 14165 h 604957"/>
              <a:gd name="connsiteX129" fmla="*/ 317087 w 605804"/>
              <a:gd name="connsiteY129" fmla="*/ 84034 h 604957"/>
              <a:gd name="connsiteX130" fmla="*/ 354630 w 605804"/>
              <a:gd name="connsiteY130" fmla="*/ 84034 h 604957"/>
              <a:gd name="connsiteX131" fmla="*/ 354630 w 605804"/>
              <a:gd name="connsiteY131" fmla="*/ 14165 h 604957"/>
              <a:gd name="connsiteX132" fmla="*/ 368815 w 605804"/>
              <a:gd name="connsiteY132" fmla="*/ 0 h 604957"/>
              <a:gd name="connsiteX133" fmla="*/ 383107 w 605804"/>
              <a:gd name="connsiteY133" fmla="*/ 14165 h 604957"/>
              <a:gd name="connsiteX134" fmla="*/ 383107 w 605804"/>
              <a:gd name="connsiteY134" fmla="*/ 84034 h 604957"/>
              <a:gd name="connsiteX135" fmla="*/ 420543 w 605804"/>
              <a:gd name="connsiteY135" fmla="*/ 84034 h 604957"/>
              <a:gd name="connsiteX136" fmla="*/ 420543 w 605804"/>
              <a:gd name="connsiteY136" fmla="*/ 14165 h 604957"/>
              <a:gd name="connsiteX137" fmla="*/ 434835 w 605804"/>
              <a:gd name="connsiteY137" fmla="*/ 0 h 604957"/>
              <a:gd name="connsiteX138" fmla="*/ 449020 w 605804"/>
              <a:gd name="connsiteY138" fmla="*/ 14165 h 604957"/>
              <a:gd name="connsiteX139" fmla="*/ 449020 w 605804"/>
              <a:gd name="connsiteY139" fmla="*/ 84034 h 604957"/>
              <a:gd name="connsiteX140" fmla="*/ 507468 w 605804"/>
              <a:gd name="connsiteY140" fmla="*/ 84034 h 604957"/>
              <a:gd name="connsiteX141" fmla="*/ 521653 w 605804"/>
              <a:gd name="connsiteY141" fmla="*/ 98199 h 604957"/>
              <a:gd name="connsiteX142" fmla="*/ 521653 w 605804"/>
              <a:gd name="connsiteY142" fmla="*/ 156564 h 604957"/>
              <a:gd name="connsiteX143" fmla="*/ 591619 w 605804"/>
              <a:gd name="connsiteY143" fmla="*/ 156564 h 604957"/>
              <a:gd name="connsiteX144" fmla="*/ 605804 w 605804"/>
              <a:gd name="connsiteY144" fmla="*/ 170730 h 604957"/>
              <a:gd name="connsiteX145" fmla="*/ 591619 w 605804"/>
              <a:gd name="connsiteY145" fmla="*/ 185002 h 604957"/>
              <a:gd name="connsiteX146" fmla="*/ 521653 w 605804"/>
              <a:gd name="connsiteY146" fmla="*/ 185002 h 604957"/>
              <a:gd name="connsiteX147" fmla="*/ 521653 w 605804"/>
              <a:gd name="connsiteY147" fmla="*/ 222386 h 604957"/>
              <a:gd name="connsiteX148" fmla="*/ 591619 w 605804"/>
              <a:gd name="connsiteY148" fmla="*/ 222386 h 604957"/>
              <a:gd name="connsiteX149" fmla="*/ 605804 w 605804"/>
              <a:gd name="connsiteY149" fmla="*/ 236658 h 604957"/>
              <a:gd name="connsiteX150" fmla="*/ 591619 w 605804"/>
              <a:gd name="connsiteY150" fmla="*/ 250823 h 604957"/>
              <a:gd name="connsiteX151" fmla="*/ 521653 w 605804"/>
              <a:gd name="connsiteY151" fmla="*/ 250823 h 604957"/>
              <a:gd name="connsiteX152" fmla="*/ 521653 w 605804"/>
              <a:gd name="connsiteY152" fmla="*/ 288313 h 604957"/>
              <a:gd name="connsiteX153" fmla="*/ 591619 w 605804"/>
              <a:gd name="connsiteY153" fmla="*/ 288313 h 604957"/>
              <a:gd name="connsiteX154" fmla="*/ 605804 w 605804"/>
              <a:gd name="connsiteY154" fmla="*/ 302479 h 604957"/>
              <a:gd name="connsiteX155" fmla="*/ 591619 w 605804"/>
              <a:gd name="connsiteY155" fmla="*/ 316644 h 604957"/>
              <a:gd name="connsiteX156" fmla="*/ 521653 w 605804"/>
              <a:gd name="connsiteY156" fmla="*/ 316644 h 604957"/>
              <a:gd name="connsiteX157" fmla="*/ 521653 w 605804"/>
              <a:gd name="connsiteY157" fmla="*/ 354134 h 604957"/>
              <a:gd name="connsiteX158" fmla="*/ 591619 w 605804"/>
              <a:gd name="connsiteY158" fmla="*/ 354134 h 604957"/>
              <a:gd name="connsiteX159" fmla="*/ 605804 w 605804"/>
              <a:gd name="connsiteY159" fmla="*/ 368300 h 604957"/>
              <a:gd name="connsiteX160" fmla="*/ 591619 w 605804"/>
              <a:gd name="connsiteY160" fmla="*/ 382572 h 604957"/>
              <a:gd name="connsiteX161" fmla="*/ 521653 w 605804"/>
              <a:gd name="connsiteY161" fmla="*/ 382572 h 604957"/>
              <a:gd name="connsiteX162" fmla="*/ 521653 w 605804"/>
              <a:gd name="connsiteY162" fmla="*/ 419955 h 604957"/>
              <a:gd name="connsiteX163" fmla="*/ 591619 w 605804"/>
              <a:gd name="connsiteY163" fmla="*/ 419955 h 604957"/>
              <a:gd name="connsiteX164" fmla="*/ 605804 w 605804"/>
              <a:gd name="connsiteY164" fmla="*/ 434227 h 604957"/>
              <a:gd name="connsiteX165" fmla="*/ 591619 w 605804"/>
              <a:gd name="connsiteY165" fmla="*/ 448393 h 604957"/>
              <a:gd name="connsiteX166" fmla="*/ 521653 w 605804"/>
              <a:gd name="connsiteY166" fmla="*/ 448393 h 604957"/>
              <a:gd name="connsiteX167" fmla="*/ 521653 w 605804"/>
              <a:gd name="connsiteY167" fmla="*/ 506758 h 604957"/>
              <a:gd name="connsiteX168" fmla="*/ 507468 w 605804"/>
              <a:gd name="connsiteY168" fmla="*/ 520924 h 604957"/>
              <a:gd name="connsiteX169" fmla="*/ 449020 w 605804"/>
              <a:gd name="connsiteY169" fmla="*/ 520924 h 604957"/>
              <a:gd name="connsiteX170" fmla="*/ 449020 w 605804"/>
              <a:gd name="connsiteY170" fmla="*/ 590792 h 604957"/>
              <a:gd name="connsiteX171" fmla="*/ 434835 w 605804"/>
              <a:gd name="connsiteY171" fmla="*/ 604957 h 604957"/>
              <a:gd name="connsiteX172" fmla="*/ 420543 w 605804"/>
              <a:gd name="connsiteY172" fmla="*/ 590792 h 604957"/>
              <a:gd name="connsiteX173" fmla="*/ 420543 w 605804"/>
              <a:gd name="connsiteY173" fmla="*/ 520924 h 604957"/>
              <a:gd name="connsiteX174" fmla="*/ 383107 w 605804"/>
              <a:gd name="connsiteY174" fmla="*/ 520924 h 604957"/>
              <a:gd name="connsiteX175" fmla="*/ 383107 w 605804"/>
              <a:gd name="connsiteY175" fmla="*/ 590792 h 604957"/>
              <a:gd name="connsiteX176" fmla="*/ 368815 w 605804"/>
              <a:gd name="connsiteY176" fmla="*/ 604957 h 604957"/>
              <a:gd name="connsiteX177" fmla="*/ 354630 w 605804"/>
              <a:gd name="connsiteY177" fmla="*/ 590792 h 604957"/>
              <a:gd name="connsiteX178" fmla="*/ 354630 w 605804"/>
              <a:gd name="connsiteY178" fmla="*/ 520924 h 604957"/>
              <a:gd name="connsiteX179" fmla="*/ 317087 w 605804"/>
              <a:gd name="connsiteY179" fmla="*/ 520924 h 604957"/>
              <a:gd name="connsiteX180" fmla="*/ 317087 w 605804"/>
              <a:gd name="connsiteY180" fmla="*/ 590792 h 604957"/>
              <a:gd name="connsiteX181" fmla="*/ 302902 w 605804"/>
              <a:gd name="connsiteY181" fmla="*/ 604957 h 604957"/>
              <a:gd name="connsiteX182" fmla="*/ 288717 w 605804"/>
              <a:gd name="connsiteY182" fmla="*/ 590792 h 604957"/>
              <a:gd name="connsiteX183" fmla="*/ 288717 w 605804"/>
              <a:gd name="connsiteY183" fmla="*/ 520924 h 604957"/>
              <a:gd name="connsiteX184" fmla="*/ 251174 w 605804"/>
              <a:gd name="connsiteY184" fmla="*/ 520924 h 604957"/>
              <a:gd name="connsiteX185" fmla="*/ 251174 w 605804"/>
              <a:gd name="connsiteY185" fmla="*/ 590792 h 604957"/>
              <a:gd name="connsiteX186" fmla="*/ 236989 w 605804"/>
              <a:gd name="connsiteY186" fmla="*/ 604957 h 604957"/>
              <a:gd name="connsiteX187" fmla="*/ 222697 w 605804"/>
              <a:gd name="connsiteY187" fmla="*/ 590792 h 604957"/>
              <a:gd name="connsiteX188" fmla="*/ 222697 w 605804"/>
              <a:gd name="connsiteY188" fmla="*/ 520924 h 604957"/>
              <a:gd name="connsiteX189" fmla="*/ 185261 w 605804"/>
              <a:gd name="connsiteY189" fmla="*/ 520924 h 604957"/>
              <a:gd name="connsiteX190" fmla="*/ 185261 w 605804"/>
              <a:gd name="connsiteY190" fmla="*/ 590792 h 604957"/>
              <a:gd name="connsiteX191" fmla="*/ 170969 w 605804"/>
              <a:gd name="connsiteY191" fmla="*/ 604957 h 604957"/>
              <a:gd name="connsiteX192" fmla="*/ 156784 w 605804"/>
              <a:gd name="connsiteY192" fmla="*/ 590792 h 604957"/>
              <a:gd name="connsiteX193" fmla="*/ 156784 w 605804"/>
              <a:gd name="connsiteY193" fmla="*/ 520924 h 604957"/>
              <a:gd name="connsiteX194" fmla="*/ 98336 w 605804"/>
              <a:gd name="connsiteY194" fmla="*/ 520924 h 604957"/>
              <a:gd name="connsiteX195" fmla="*/ 84151 w 605804"/>
              <a:gd name="connsiteY195" fmla="*/ 506758 h 604957"/>
              <a:gd name="connsiteX196" fmla="*/ 84151 w 605804"/>
              <a:gd name="connsiteY196" fmla="*/ 448393 h 604957"/>
              <a:gd name="connsiteX197" fmla="*/ 14185 w 605804"/>
              <a:gd name="connsiteY197" fmla="*/ 448393 h 604957"/>
              <a:gd name="connsiteX198" fmla="*/ 0 w 605804"/>
              <a:gd name="connsiteY198" fmla="*/ 434227 h 604957"/>
              <a:gd name="connsiteX199" fmla="*/ 14185 w 605804"/>
              <a:gd name="connsiteY199" fmla="*/ 419955 h 604957"/>
              <a:gd name="connsiteX200" fmla="*/ 84151 w 605804"/>
              <a:gd name="connsiteY200" fmla="*/ 419955 h 604957"/>
              <a:gd name="connsiteX201" fmla="*/ 84151 w 605804"/>
              <a:gd name="connsiteY201" fmla="*/ 382572 h 604957"/>
              <a:gd name="connsiteX202" fmla="*/ 14185 w 605804"/>
              <a:gd name="connsiteY202" fmla="*/ 382572 h 604957"/>
              <a:gd name="connsiteX203" fmla="*/ 0 w 605804"/>
              <a:gd name="connsiteY203" fmla="*/ 368300 h 604957"/>
              <a:gd name="connsiteX204" fmla="*/ 14185 w 605804"/>
              <a:gd name="connsiteY204" fmla="*/ 354134 h 604957"/>
              <a:gd name="connsiteX205" fmla="*/ 84151 w 605804"/>
              <a:gd name="connsiteY205" fmla="*/ 354134 h 604957"/>
              <a:gd name="connsiteX206" fmla="*/ 84151 w 605804"/>
              <a:gd name="connsiteY206" fmla="*/ 316644 h 604957"/>
              <a:gd name="connsiteX207" fmla="*/ 14185 w 605804"/>
              <a:gd name="connsiteY207" fmla="*/ 316644 h 604957"/>
              <a:gd name="connsiteX208" fmla="*/ 0 w 605804"/>
              <a:gd name="connsiteY208" fmla="*/ 302479 h 604957"/>
              <a:gd name="connsiteX209" fmla="*/ 14185 w 605804"/>
              <a:gd name="connsiteY209" fmla="*/ 288313 h 604957"/>
              <a:gd name="connsiteX210" fmla="*/ 84151 w 605804"/>
              <a:gd name="connsiteY210" fmla="*/ 288313 h 604957"/>
              <a:gd name="connsiteX211" fmla="*/ 84151 w 605804"/>
              <a:gd name="connsiteY211" fmla="*/ 250823 h 604957"/>
              <a:gd name="connsiteX212" fmla="*/ 14185 w 605804"/>
              <a:gd name="connsiteY212" fmla="*/ 250823 h 604957"/>
              <a:gd name="connsiteX213" fmla="*/ 0 w 605804"/>
              <a:gd name="connsiteY213" fmla="*/ 236658 h 604957"/>
              <a:gd name="connsiteX214" fmla="*/ 14185 w 605804"/>
              <a:gd name="connsiteY214" fmla="*/ 222386 h 604957"/>
              <a:gd name="connsiteX215" fmla="*/ 84151 w 605804"/>
              <a:gd name="connsiteY215" fmla="*/ 222386 h 604957"/>
              <a:gd name="connsiteX216" fmla="*/ 84151 w 605804"/>
              <a:gd name="connsiteY216" fmla="*/ 185002 h 604957"/>
              <a:gd name="connsiteX217" fmla="*/ 14185 w 605804"/>
              <a:gd name="connsiteY217" fmla="*/ 185002 h 604957"/>
              <a:gd name="connsiteX218" fmla="*/ 0 w 605804"/>
              <a:gd name="connsiteY218" fmla="*/ 170730 h 604957"/>
              <a:gd name="connsiteX219" fmla="*/ 14185 w 605804"/>
              <a:gd name="connsiteY219" fmla="*/ 156564 h 604957"/>
              <a:gd name="connsiteX220" fmla="*/ 84151 w 605804"/>
              <a:gd name="connsiteY220" fmla="*/ 156564 h 604957"/>
              <a:gd name="connsiteX221" fmla="*/ 84151 w 605804"/>
              <a:gd name="connsiteY221" fmla="*/ 98199 h 604957"/>
              <a:gd name="connsiteX222" fmla="*/ 98336 w 605804"/>
              <a:gd name="connsiteY222" fmla="*/ 84034 h 604957"/>
              <a:gd name="connsiteX223" fmla="*/ 156784 w 605804"/>
              <a:gd name="connsiteY223" fmla="*/ 84034 h 604957"/>
              <a:gd name="connsiteX224" fmla="*/ 156784 w 605804"/>
              <a:gd name="connsiteY224" fmla="*/ 14165 h 604957"/>
              <a:gd name="connsiteX225" fmla="*/ 170969 w 605804"/>
              <a:gd name="connsiteY225" fmla="*/ 0 h 60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605804" h="604957">
                <a:moveTo>
                  <a:pt x="240627" y="240240"/>
                </a:moveTo>
                <a:lnTo>
                  <a:pt x="240627" y="364647"/>
                </a:lnTo>
                <a:lnTo>
                  <a:pt x="365179" y="364647"/>
                </a:lnTo>
                <a:lnTo>
                  <a:pt x="365179" y="240240"/>
                </a:lnTo>
                <a:close/>
                <a:moveTo>
                  <a:pt x="226444" y="211908"/>
                </a:moveTo>
                <a:lnTo>
                  <a:pt x="379361" y="211908"/>
                </a:lnTo>
                <a:cubicBezTo>
                  <a:pt x="387253" y="211908"/>
                  <a:pt x="393544" y="218192"/>
                  <a:pt x="393544" y="226074"/>
                </a:cubicBezTo>
                <a:lnTo>
                  <a:pt x="393544" y="378813"/>
                </a:lnTo>
                <a:cubicBezTo>
                  <a:pt x="393544" y="386695"/>
                  <a:pt x="387253" y="392979"/>
                  <a:pt x="379361" y="392979"/>
                </a:cubicBezTo>
                <a:lnTo>
                  <a:pt x="226444" y="392979"/>
                </a:lnTo>
                <a:cubicBezTo>
                  <a:pt x="218553" y="392979"/>
                  <a:pt x="212261" y="386695"/>
                  <a:pt x="212261" y="378813"/>
                </a:cubicBezTo>
                <a:lnTo>
                  <a:pt x="212261" y="226074"/>
                </a:lnTo>
                <a:cubicBezTo>
                  <a:pt x="212261" y="218192"/>
                  <a:pt x="218553" y="211908"/>
                  <a:pt x="226444" y="211908"/>
                </a:cubicBezTo>
                <a:close/>
                <a:moveTo>
                  <a:pt x="112522" y="112364"/>
                </a:moveTo>
                <a:lnTo>
                  <a:pt x="112522" y="156564"/>
                </a:lnTo>
                <a:lnTo>
                  <a:pt x="125107" y="156564"/>
                </a:lnTo>
                <a:cubicBezTo>
                  <a:pt x="132999" y="156564"/>
                  <a:pt x="139292" y="162955"/>
                  <a:pt x="139292" y="170730"/>
                </a:cubicBezTo>
                <a:cubicBezTo>
                  <a:pt x="139292" y="178611"/>
                  <a:pt x="132999" y="185002"/>
                  <a:pt x="125107" y="185002"/>
                </a:cubicBezTo>
                <a:lnTo>
                  <a:pt x="112522" y="185002"/>
                </a:lnTo>
                <a:lnTo>
                  <a:pt x="112522" y="222386"/>
                </a:lnTo>
                <a:lnTo>
                  <a:pt x="125107" y="222386"/>
                </a:lnTo>
                <a:cubicBezTo>
                  <a:pt x="132999" y="222386"/>
                  <a:pt x="139292" y="228776"/>
                  <a:pt x="139292" y="236658"/>
                </a:cubicBezTo>
                <a:cubicBezTo>
                  <a:pt x="139292" y="244433"/>
                  <a:pt x="132999" y="250823"/>
                  <a:pt x="125107" y="250823"/>
                </a:cubicBezTo>
                <a:lnTo>
                  <a:pt x="112522" y="250823"/>
                </a:lnTo>
                <a:lnTo>
                  <a:pt x="112522" y="288313"/>
                </a:lnTo>
                <a:lnTo>
                  <a:pt x="125107" y="288313"/>
                </a:lnTo>
                <a:cubicBezTo>
                  <a:pt x="132999" y="288313"/>
                  <a:pt x="139292" y="294597"/>
                  <a:pt x="139292" y="302479"/>
                </a:cubicBezTo>
                <a:cubicBezTo>
                  <a:pt x="139292" y="310360"/>
                  <a:pt x="132999" y="316644"/>
                  <a:pt x="125107" y="316644"/>
                </a:cubicBezTo>
                <a:lnTo>
                  <a:pt x="112522" y="316644"/>
                </a:lnTo>
                <a:lnTo>
                  <a:pt x="112522" y="354134"/>
                </a:lnTo>
                <a:lnTo>
                  <a:pt x="125107" y="354134"/>
                </a:lnTo>
                <a:cubicBezTo>
                  <a:pt x="132999" y="354134"/>
                  <a:pt x="139292" y="360525"/>
                  <a:pt x="139292" y="368300"/>
                </a:cubicBezTo>
                <a:cubicBezTo>
                  <a:pt x="139292" y="376181"/>
                  <a:pt x="132999" y="382572"/>
                  <a:pt x="125107" y="382572"/>
                </a:cubicBezTo>
                <a:lnTo>
                  <a:pt x="112522" y="382572"/>
                </a:lnTo>
                <a:lnTo>
                  <a:pt x="112522" y="419955"/>
                </a:lnTo>
                <a:lnTo>
                  <a:pt x="125107" y="419955"/>
                </a:lnTo>
                <a:cubicBezTo>
                  <a:pt x="132999" y="419955"/>
                  <a:pt x="139292" y="426346"/>
                  <a:pt x="139292" y="434227"/>
                </a:cubicBezTo>
                <a:cubicBezTo>
                  <a:pt x="139292" y="442002"/>
                  <a:pt x="132999" y="448393"/>
                  <a:pt x="125107" y="448393"/>
                </a:cubicBezTo>
                <a:lnTo>
                  <a:pt x="112522" y="448393"/>
                </a:lnTo>
                <a:lnTo>
                  <a:pt x="112522" y="492593"/>
                </a:lnTo>
                <a:lnTo>
                  <a:pt x="156784" y="492593"/>
                </a:lnTo>
                <a:lnTo>
                  <a:pt x="156784" y="480025"/>
                </a:lnTo>
                <a:cubicBezTo>
                  <a:pt x="156784" y="472144"/>
                  <a:pt x="163183" y="465860"/>
                  <a:pt x="170969" y="465860"/>
                </a:cubicBezTo>
                <a:cubicBezTo>
                  <a:pt x="178861" y="465860"/>
                  <a:pt x="185261" y="472144"/>
                  <a:pt x="185261" y="480025"/>
                </a:cubicBezTo>
                <a:lnTo>
                  <a:pt x="185261" y="492593"/>
                </a:lnTo>
                <a:lnTo>
                  <a:pt x="222697" y="492593"/>
                </a:lnTo>
                <a:lnTo>
                  <a:pt x="222697" y="480025"/>
                </a:lnTo>
                <a:cubicBezTo>
                  <a:pt x="222697" y="472144"/>
                  <a:pt x="229096" y="465860"/>
                  <a:pt x="236989" y="465860"/>
                </a:cubicBezTo>
                <a:cubicBezTo>
                  <a:pt x="244775" y="465860"/>
                  <a:pt x="251174" y="472144"/>
                  <a:pt x="251174" y="480025"/>
                </a:cubicBezTo>
                <a:lnTo>
                  <a:pt x="251174" y="492593"/>
                </a:lnTo>
                <a:lnTo>
                  <a:pt x="288717" y="492593"/>
                </a:lnTo>
                <a:lnTo>
                  <a:pt x="288717" y="480025"/>
                </a:lnTo>
                <a:cubicBezTo>
                  <a:pt x="288717" y="472144"/>
                  <a:pt x="295010" y="465860"/>
                  <a:pt x="302902" y="465860"/>
                </a:cubicBezTo>
                <a:cubicBezTo>
                  <a:pt x="310795" y="465860"/>
                  <a:pt x="317087" y="472144"/>
                  <a:pt x="317087" y="480025"/>
                </a:cubicBezTo>
                <a:lnTo>
                  <a:pt x="317087" y="492593"/>
                </a:lnTo>
                <a:lnTo>
                  <a:pt x="354630" y="492593"/>
                </a:lnTo>
                <a:lnTo>
                  <a:pt x="354630" y="480025"/>
                </a:lnTo>
                <a:cubicBezTo>
                  <a:pt x="354630" y="472144"/>
                  <a:pt x="361029" y="465860"/>
                  <a:pt x="368815" y="465860"/>
                </a:cubicBezTo>
                <a:cubicBezTo>
                  <a:pt x="376708" y="465860"/>
                  <a:pt x="383107" y="472144"/>
                  <a:pt x="383107" y="480025"/>
                </a:cubicBezTo>
                <a:lnTo>
                  <a:pt x="383107" y="492593"/>
                </a:lnTo>
                <a:lnTo>
                  <a:pt x="420543" y="492593"/>
                </a:lnTo>
                <a:lnTo>
                  <a:pt x="420543" y="480025"/>
                </a:lnTo>
                <a:cubicBezTo>
                  <a:pt x="420543" y="472144"/>
                  <a:pt x="426943" y="465860"/>
                  <a:pt x="434835" y="465860"/>
                </a:cubicBezTo>
                <a:cubicBezTo>
                  <a:pt x="442621" y="465860"/>
                  <a:pt x="449020" y="472144"/>
                  <a:pt x="449020" y="480025"/>
                </a:cubicBezTo>
                <a:lnTo>
                  <a:pt x="449020" y="492593"/>
                </a:lnTo>
                <a:lnTo>
                  <a:pt x="493282" y="492593"/>
                </a:lnTo>
                <a:lnTo>
                  <a:pt x="493282" y="448393"/>
                </a:lnTo>
                <a:lnTo>
                  <a:pt x="480697" y="448393"/>
                </a:lnTo>
                <a:cubicBezTo>
                  <a:pt x="472805" y="448393"/>
                  <a:pt x="466512" y="442002"/>
                  <a:pt x="466512" y="434227"/>
                </a:cubicBezTo>
                <a:cubicBezTo>
                  <a:pt x="466512" y="426346"/>
                  <a:pt x="472805" y="419955"/>
                  <a:pt x="480697" y="419955"/>
                </a:cubicBezTo>
                <a:lnTo>
                  <a:pt x="493282" y="419955"/>
                </a:lnTo>
                <a:lnTo>
                  <a:pt x="493282" y="382572"/>
                </a:lnTo>
                <a:lnTo>
                  <a:pt x="480697" y="382572"/>
                </a:lnTo>
                <a:cubicBezTo>
                  <a:pt x="472805" y="382572"/>
                  <a:pt x="466512" y="376181"/>
                  <a:pt x="466512" y="368300"/>
                </a:cubicBezTo>
                <a:cubicBezTo>
                  <a:pt x="466512" y="360525"/>
                  <a:pt x="472805" y="354134"/>
                  <a:pt x="480697" y="354134"/>
                </a:cubicBezTo>
                <a:lnTo>
                  <a:pt x="493282" y="354134"/>
                </a:lnTo>
                <a:lnTo>
                  <a:pt x="493282" y="316644"/>
                </a:lnTo>
                <a:lnTo>
                  <a:pt x="480697" y="316644"/>
                </a:lnTo>
                <a:cubicBezTo>
                  <a:pt x="472805" y="316644"/>
                  <a:pt x="466512" y="310360"/>
                  <a:pt x="466512" y="302479"/>
                </a:cubicBezTo>
                <a:cubicBezTo>
                  <a:pt x="466512" y="294597"/>
                  <a:pt x="472805" y="288313"/>
                  <a:pt x="480697" y="288313"/>
                </a:cubicBezTo>
                <a:lnTo>
                  <a:pt x="493282" y="288313"/>
                </a:lnTo>
                <a:lnTo>
                  <a:pt x="493282" y="250823"/>
                </a:lnTo>
                <a:lnTo>
                  <a:pt x="480697" y="250823"/>
                </a:lnTo>
                <a:cubicBezTo>
                  <a:pt x="472805" y="250823"/>
                  <a:pt x="466512" y="244433"/>
                  <a:pt x="466512" y="236658"/>
                </a:cubicBezTo>
                <a:cubicBezTo>
                  <a:pt x="466512" y="228776"/>
                  <a:pt x="472805" y="222386"/>
                  <a:pt x="480697" y="222386"/>
                </a:cubicBezTo>
                <a:lnTo>
                  <a:pt x="493282" y="222386"/>
                </a:lnTo>
                <a:lnTo>
                  <a:pt x="493282" y="185002"/>
                </a:lnTo>
                <a:lnTo>
                  <a:pt x="480697" y="185002"/>
                </a:lnTo>
                <a:cubicBezTo>
                  <a:pt x="472805" y="185002"/>
                  <a:pt x="466512" y="178611"/>
                  <a:pt x="466512" y="170730"/>
                </a:cubicBezTo>
                <a:cubicBezTo>
                  <a:pt x="466512" y="162955"/>
                  <a:pt x="472805" y="156564"/>
                  <a:pt x="480697" y="156564"/>
                </a:cubicBezTo>
                <a:lnTo>
                  <a:pt x="493282" y="156564"/>
                </a:lnTo>
                <a:lnTo>
                  <a:pt x="493282" y="112364"/>
                </a:lnTo>
                <a:lnTo>
                  <a:pt x="449020" y="112364"/>
                </a:lnTo>
                <a:lnTo>
                  <a:pt x="449020" y="124932"/>
                </a:lnTo>
                <a:cubicBezTo>
                  <a:pt x="449020" y="132813"/>
                  <a:pt x="442621" y="139097"/>
                  <a:pt x="434835" y="139097"/>
                </a:cubicBezTo>
                <a:cubicBezTo>
                  <a:pt x="426943" y="139097"/>
                  <a:pt x="420543" y="132813"/>
                  <a:pt x="420543" y="124932"/>
                </a:cubicBezTo>
                <a:lnTo>
                  <a:pt x="420543" y="112364"/>
                </a:lnTo>
                <a:lnTo>
                  <a:pt x="383107" y="112364"/>
                </a:lnTo>
                <a:lnTo>
                  <a:pt x="383107" y="124932"/>
                </a:lnTo>
                <a:cubicBezTo>
                  <a:pt x="383107" y="132813"/>
                  <a:pt x="376708" y="139097"/>
                  <a:pt x="368815" y="139097"/>
                </a:cubicBezTo>
                <a:cubicBezTo>
                  <a:pt x="361029" y="139097"/>
                  <a:pt x="354630" y="132813"/>
                  <a:pt x="354630" y="124932"/>
                </a:cubicBezTo>
                <a:lnTo>
                  <a:pt x="354630" y="112364"/>
                </a:lnTo>
                <a:lnTo>
                  <a:pt x="317087" y="112364"/>
                </a:lnTo>
                <a:lnTo>
                  <a:pt x="317087" y="124932"/>
                </a:lnTo>
                <a:cubicBezTo>
                  <a:pt x="317087" y="132813"/>
                  <a:pt x="310795" y="139097"/>
                  <a:pt x="302902" y="139097"/>
                </a:cubicBezTo>
                <a:cubicBezTo>
                  <a:pt x="295010" y="139097"/>
                  <a:pt x="288717" y="132813"/>
                  <a:pt x="288717" y="124932"/>
                </a:cubicBezTo>
                <a:lnTo>
                  <a:pt x="288717" y="112364"/>
                </a:lnTo>
                <a:lnTo>
                  <a:pt x="251174" y="112364"/>
                </a:lnTo>
                <a:lnTo>
                  <a:pt x="251174" y="124932"/>
                </a:lnTo>
                <a:cubicBezTo>
                  <a:pt x="251174" y="132813"/>
                  <a:pt x="244775" y="139097"/>
                  <a:pt x="236989" y="139097"/>
                </a:cubicBezTo>
                <a:cubicBezTo>
                  <a:pt x="229096" y="139097"/>
                  <a:pt x="222697" y="132813"/>
                  <a:pt x="222697" y="124932"/>
                </a:cubicBezTo>
                <a:lnTo>
                  <a:pt x="222697" y="112364"/>
                </a:lnTo>
                <a:lnTo>
                  <a:pt x="185261" y="112364"/>
                </a:lnTo>
                <a:lnTo>
                  <a:pt x="185261" y="124932"/>
                </a:lnTo>
                <a:cubicBezTo>
                  <a:pt x="185261" y="132813"/>
                  <a:pt x="178861" y="139097"/>
                  <a:pt x="170969" y="139097"/>
                </a:cubicBezTo>
                <a:cubicBezTo>
                  <a:pt x="163183" y="139097"/>
                  <a:pt x="156784" y="132813"/>
                  <a:pt x="156784" y="124932"/>
                </a:cubicBezTo>
                <a:lnTo>
                  <a:pt x="156784" y="112364"/>
                </a:lnTo>
                <a:close/>
                <a:moveTo>
                  <a:pt x="170969" y="0"/>
                </a:moveTo>
                <a:cubicBezTo>
                  <a:pt x="178861" y="0"/>
                  <a:pt x="185261" y="6390"/>
                  <a:pt x="185261" y="14165"/>
                </a:cubicBezTo>
                <a:lnTo>
                  <a:pt x="185261" y="84034"/>
                </a:lnTo>
                <a:lnTo>
                  <a:pt x="222697" y="84034"/>
                </a:lnTo>
                <a:lnTo>
                  <a:pt x="222697" y="14165"/>
                </a:lnTo>
                <a:cubicBezTo>
                  <a:pt x="222697" y="6390"/>
                  <a:pt x="229096" y="0"/>
                  <a:pt x="236989" y="0"/>
                </a:cubicBezTo>
                <a:cubicBezTo>
                  <a:pt x="244775" y="0"/>
                  <a:pt x="251174" y="6390"/>
                  <a:pt x="251174" y="14165"/>
                </a:cubicBezTo>
                <a:lnTo>
                  <a:pt x="251174" y="84034"/>
                </a:lnTo>
                <a:lnTo>
                  <a:pt x="288717" y="84034"/>
                </a:lnTo>
                <a:lnTo>
                  <a:pt x="288717" y="14165"/>
                </a:lnTo>
                <a:cubicBezTo>
                  <a:pt x="288717" y="6390"/>
                  <a:pt x="295010" y="0"/>
                  <a:pt x="302902" y="0"/>
                </a:cubicBezTo>
                <a:cubicBezTo>
                  <a:pt x="310795" y="0"/>
                  <a:pt x="317087" y="6390"/>
                  <a:pt x="317087" y="14165"/>
                </a:cubicBezTo>
                <a:lnTo>
                  <a:pt x="317087" y="84034"/>
                </a:lnTo>
                <a:lnTo>
                  <a:pt x="354630" y="84034"/>
                </a:lnTo>
                <a:lnTo>
                  <a:pt x="354630" y="14165"/>
                </a:lnTo>
                <a:cubicBezTo>
                  <a:pt x="354630" y="6390"/>
                  <a:pt x="361029" y="0"/>
                  <a:pt x="368815" y="0"/>
                </a:cubicBezTo>
                <a:cubicBezTo>
                  <a:pt x="376708" y="0"/>
                  <a:pt x="383107" y="6390"/>
                  <a:pt x="383107" y="14165"/>
                </a:cubicBezTo>
                <a:lnTo>
                  <a:pt x="383107" y="84034"/>
                </a:lnTo>
                <a:lnTo>
                  <a:pt x="420543" y="84034"/>
                </a:lnTo>
                <a:lnTo>
                  <a:pt x="420543" y="14165"/>
                </a:lnTo>
                <a:cubicBezTo>
                  <a:pt x="420543" y="6390"/>
                  <a:pt x="426943" y="0"/>
                  <a:pt x="434835" y="0"/>
                </a:cubicBezTo>
                <a:cubicBezTo>
                  <a:pt x="442621" y="0"/>
                  <a:pt x="449020" y="6390"/>
                  <a:pt x="449020" y="14165"/>
                </a:cubicBezTo>
                <a:lnTo>
                  <a:pt x="449020" y="84034"/>
                </a:lnTo>
                <a:lnTo>
                  <a:pt x="507468" y="84034"/>
                </a:lnTo>
                <a:cubicBezTo>
                  <a:pt x="515360" y="84034"/>
                  <a:pt x="521653" y="90317"/>
                  <a:pt x="521653" y="98199"/>
                </a:cubicBezTo>
                <a:lnTo>
                  <a:pt x="521653" y="156564"/>
                </a:lnTo>
                <a:lnTo>
                  <a:pt x="591619" y="156564"/>
                </a:lnTo>
                <a:cubicBezTo>
                  <a:pt x="599405" y="156564"/>
                  <a:pt x="605804" y="162955"/>
                  <a:pt x="605804" y="170730"/>
                </a:cubicBezTo>
                <a:cubicBezTo>
                  <a:pt x="605804" y="178611"/>
                  <a:pt x="599405" y="185002"/>
                  <a:pt x="591619" y="185002"/>
                </a:cubicBezTo>
                <a:lnTo>
                  <a:pt x="521653" y="185002"/>
                </a:lnTo>
                <a:lnTo>
                  <a:pt x="521653" y="222386"/>
                </a:lnTo>
                <a:lnTo>
                  <a:pt x="591619" y="222386"/>
                </a:lnTo>
                <a:cubicBezTo>
                  <a:pt x="599405" y="222386"/>
                  <a:pt x="605804" y="228776"/>
                  <a:pt x="605804" y="236658"/>
                </a:cubicBezTo>
                <a:cubicBezTo>
                  <a:pt x="605804" y="244433"/>
                  <a:pt x="599405" y="250823"/>
                  <a:pt x="591619" y="250823"/>
                </a:cubicBezTo>
                <a:lnTo>
                  <a:pt x="521653" y="250823"/>
                </a:lnTo>
                <a:lnTo>
                  <a:pt x="521653" y="288313"/>
                </a:lnTo>
                <a:lnTo>
                  <a:pt x="591619" y="288313"/>
                </a:lnTo>
                <a:cubicBezTo>
                  <a:pt x="599405" y="288313"/>
                  <a:pt x="605804" y="294597"/>
                  <a:pt x="605804" y="302479"/>
                </a:cubicBezTo>
                <a:cubicBezTo>
                  <a:pt x="605804" y="310360"/>
                  <a:pt x="599405" y="316644"/>
                  <a:pt x="591619" y="316644"/>
                </a:cubicBezTo>
                <a:lnTo>
                  <a:pt x="521653" y="316644"/>
                </a:lnTo>
                <a:lnTo>
                  <a:pt x="521653" y="354134"/>
                </a:lnTo>
                <a:lnTo>
                  <a:pt x="591619" y="354134"/>
                </a:lnTo>
                <a:cubicBezTo>
                  <a:pt x="599405" y="354134"/>
                  <a:pt x="605804" y="360525"/>
                  <a:pt x="605804" y="368300"/>
                </a:cubicBezTo>
                <a:cubicBezTo>
                  <a:pt x="605804" y="376181"/>
                  <a:pt x="599405" y="382572"/>
                  <a:pt x="591619" y="382572"/>
                </a:cubicBezTo>
                <a:lnTo>
                  <a:pt x="521653" y="382572"/>
                </a:lnTo>
                <a:lnTo>
                  <a:pt x="521653" y="419955"/>
                </a:lnTo>
                <a:lnTo>
                  <a:pt x="591619" y="419955"/>
                </a:lnTo>
                <a:cubicBezTo>
                  <a:pt x="599405" y="419955"/>
                  <a:pt x="605804" y="426346"/>
                  <a:pt x="605804" y="434227"/>
                </a:cubicBezTo>
                <a:cubicBezTo>
                  <a:pt x="605804" y="442002"/>
                  <a:pt x="599405" y="448393"/>
                  <a:pt x="591619" y="448393"/>
                </a:cubicBezTo>
                <a:lnTo>
                  <a:pt x="521653" y="448393"/>
                </a:lnTo>
                <a:lnTo>
                  <a:pt x="521653" y="506758"/>
                </a:lnTo>
                <a:cubicBezTo>
                  <a:pt x="521653" y="514640"/>
                  <a:pt x="515360" y="520924"/>
                  <a:pt x="507468" y="520924"/>
                </a:cubicBezTo>
                <a:lnTo>
                  <a:pt x="449020" y="520924"/>
                </a:lnTo>
                <a:lnTo>
                  <a:pt x="449020" y="590792"/>
                </a:lnTo>
                <a:cubicBezTo>
                  <a:pt x="449020" y="598567"/>
                  <a:pt x="442621" y="604957"/>
                  <a:pt x="434835" y="604957"/>
                </a:cubicBezTo>
                <a:cubicBezTo>
                  <a:pt x="426943" y="604957"/>
                  <a:pt x="420543" y="598567"/>
                  <a:pt x="420543" y="590792"/>
                </a:cubicBezTo>
                <a:lnTo>
                  <a:pt x="420543" y="520924"/>
                </a:lnTo>
                <a:lnTo>
                  <a:pt x="383107" y="520924"/>
                </a:lnTo>
                <a:lnTo>
                  <a:pt x="383107" y="590792"/>
                </a:lnTo>
                <a:cubicBezTo>
                  <a:pt x="383107" y="598567"/>
                  <a:pt x="376708" y="604957"/>
                  <a:pt x="368815" y="604957"/>
                </a:cubicBezTo>
                <a:cubicBezTo>
                  <a:pt x="361029" y="604957"/>
                  <a:pt x="354630" y="598567"/>
                  <a:pt x="354630" y="590792"/>
                </a:cubicBezTo>
                <a:lnTo>
                  <a:pt x="354630" y="520924"/>
                </a:lnTo>
                <a:lnTo>
                  <a:pt x="317087" y="520924"/>
                </a:lnTo>
                <a:lnTo>
                  <a:pt x="317087" y="590792"/>
                </a:lnTo>
                <a:cubicBezTo>
                  <a:pt x="317087" y="598567"/>
                  <a:pt x="310795" y="604957"/>
                  <a:pt x="302902" y="604957"/>
                </a:cubicBezTo>
                <a:cubicBezTo>
                  <a:pt x="295010" y="604957"/>
                  <a:pt x="288717" y="598567"/>
                  <a:pt x="288717" y="590792"/>
                </a:cubicBezTo>
                <a:lnTo>
                  <a:pt x="288717" y="520924"/>
                </a:lnTo>
                <a:lnTo>
                  <a:pt x="251174" y="520924"/>
                </a:lnTo>
                <a:lnTo>
                  <a:pt x="251174" y="590792"/>
                </a:lnTo>
                <a:cubicBezTo>
                  <a:pt x="251174" y="598567"/>
                  <a:pt x="244775" y="604957"/>
                  <a:pt x="236989" y="604957"/>
                </a:cubicBezTo>
                <a:cubicBezTo>
                  <a:pt x="229096" y="604957"/>
                  <a:pt x="222697" y="598567"/>
                  <a:pt x="222697" y="590792"/>
                </a:cubicBezTo>
                <a:lnTo>
                  <a:pt x="222697" y="520924"/>
                </a:lnTo>
                <a:lnTo>
                  <a:pt x="185261" y="520924"/>
                </a:lnTo>
                <a:lnTo>
                  <a:pt x="185261" y="590792"/>
                </a:lnTo>
                <a:cubicBezTo>
                  <a:pt x="185261" y="598567"/>
                  <a:pt x="178861" y="604957"/>
                  <a:pt x="170969" y="604957"/>
                </a:cubicBezTo>
                <a:cubicBezTo>
                  <a:pt x="163183" y="604957"/>
                  <a:pt x="156784" y="598567"/>
                  <a:pt x="156784" y="590792"/>
                </a:cubicBezTo>
                <a:lnTo>
                  <a:pt x="156784" y="520924"/>
                </a:lnTo>
                <a:lnTo>
                  <a:pt x="98336" y="520924"/>
                </a:lnTo>
                <a:cubicBezTo>
                  <a:pt x="90444" y="520924"/>
                  <a:pt x="84151" y="514640"/>
                  <a:pt x="84151" y="506758"/>
                </a:cubicBezTo>
                <a:lnTo>
                  <a:pt x="84151" y="448393"/>
                </a:lnTo>
                <a:lnTo>
                  <a:pt x="14185" y="448393"/>
                </a:lnTo>
                <a:cubicBezTo>
                  <a:pt x="6399" y="448393"/>
                  <a:pt x="0" y="442002"/>
                  <a:pt x="0" y="434227"/>
                </a:cubicBezTo>
                <a:cubicBezTo>
                  <a:pt x="0" y="426346"/>
                  <a:pt x="6399" y="419955"/>
                  <a:pt x="14185" y="419955"/>
                </a:cubicBezTo>
                <a:lnTo>
                  <a:pt x="84151" y="419955"/>
                </a:lnTo>
                <a:lnTo>
                  <a:pt x="84151" y="382572"/>
                </a:lnTo>
                <a:lnTo>
                  <a:pt x="14185" y="382572"/>
                </a:lnTo>
                <a:cubicBezTo>
                  <a:pt x="6399" y="382572"/>
                  <a:pt x="0" y="376181"/>
                  <a:pt x="0" y="368300"/>
                </a:cubicBezTo>
                <a:cubicBezTo>
                  <a:pt x="0" y="360525"/>
                  <a:pt x="6399" y="354134"/>
                  <a:pt x="14185" y="354134"/>
                </a:cubicBezTo>
                <a:lnTo>
                  <a:pt x="84151" y="354134"/>
                </a:lnTo>
                <a:lnTo>
                  <a:pt x="84151" y="316644"/>
                </a:lnTo>
                <a:lnTo>
                  <a:pt x="14185" y="316644"/>
                </a:lnTo>
                <a:cubicBezTo>
                  <a:pt x="6399" y="316644"/>
                  <a:pt x="0" y="310360"/>
                  <a:pt x="0" y="302479"/>
                </a:cubicBezTo>
                <a:cubicBezTo>
                  <a:pt x="0" y="294597"/>
                  <a:pt x="6399" y="288313"/>
                  <a:pt x="14185" y="288313"/>
                </a:cubicBezTo>
                <a:lnTo>
                  <a:pt x="84151" y="288313"/>
                </a:lnTo>
                <a:lnTo>
                  <a:pt x="84151" y="250823"/>
                </a:lnTo>
                <a:lnTo>
                  <a:pt x="14185" y="250823"/>
                </a:lnTo>
                <a:cubicBezTo>
                  <a:pt x="6399" y="250823"/>
                  <a:pt x="0" y="244433"/>
                  <a:pt x="0" y="236658"/>
                </a:cubicBezTo>
                <a:cubicBezTo>
                  <a:pt x="0" y="228776"/>
                  <a:pt x="6399" y="222386"/>
                  <a:pt x="14185" y="222386"/>
                </a:cubicBezTo>
                <a:lnTo>
                  <a:pt x="84151" y="222386"/>
                </a:lnTo>
                <a:lnTo>
                  <a:pt x="84151" y="185002"/>
                </a:lnTo>
                <a:lnTo>
                  <a:pt x="14185" y="185002"/>
                </a:lnTo>
                <a:cubicBezTo>
                  <a:pt x="6399" y="185002"/>
                  <a:pt x="0" y="178611"/>
                  <a:pt x="0" y="170730"/>
                </a:cubicBezTo>
                <a:cubicBezTo>
                  <a:pt x="0" y="162955"/>
                  <a:pt x="6399" y="156564"/>
                  <a:pt x="14185" y="156564"/>
                </a:cubicBezTo>
                <a:lnTo>
                  <a:pt x="84151" y="156564"/>
                </a:lnTo>
                <a:lnTo>
                  <a:pt x="84151" y="98199"/>
                </a:lnTo>
                <a:cubicBezTo>
                  <a:pt x="84151" y="90317"/>
                  <a:pt x="90444" y="84034"/>
                  <a:pt x="98336" y="84034"/>
                </a:cubicBezTo>
                <a:lnTo>
                  <a:pt x="156784" y="84034"/>
                </a:lnTo>
                <a:lnTo>
                  <a:pt x="156784" y="14165"/>
                </a:lnTo>
                <a:cubicBezTo>
                  <a:pt x="156784" y="6390"/>
                  <a:pt x="163183" y="0"/>
                  <a:pt x="170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udio-mixer-controls_15041"/>
          <p:cNvSpPr/>
          <p:nvPr/>
        </p:nvSpPr>
        <p:spPr>
          <a:xfrm>
            <a:off x="8689340" y="4529455"/>
            <a:ext cx="617220" cy="534670"/>
          </a:xfrm>
          <a:custGeom>
            <a:avLst/>
            <a:gdLst>
              <a:gd name="connsiteX0" fmla="*/ 371658 w 460260"/>
              <a:gd name="connsiteY0" fmla="*/ 377597 h 581131"/>
              <a:gd name="connsiteX1" fmla="*/ 347662 w 460260"/>
              <a:gd name="connsiteY1" fmla="*/ 384965 h 581131"/>
              <a:gd name="connsiteX2" fmla="*/ 329203 w 460260"/>
              <a:gd name="connsiteY2" fmla="*/ 419962 h 581131"/>
              <a:gd name="connsiteX3" fmla="*/ 347662 w 460260"/>
              <a:gd name="connsiteY3" fmla="*/ 454037 h 581131"/>
              <a:gd name="connsiteX4" fmla="*/ 371658 w 460260"/>
              <a:gd name="connsiteY4" fmla="*/ 461405 h 581131"/>
              <a:gd name="connsiteX5" fmla="*/ 394731 w 460260"/>
              <a:gd name="connsiteY5" fmla="*/ 454037 h 581131"/>
              <a:gd name="connsiteX6" fmla="*/ 413190 w 460260"/>
              <a:gd name="connsiteY6" fmla="*/ 419962 h 581131"/>
              <a:gd name="connsiteX7" fmla="*/ 394731 w 460260"/>
              <a:gd name="connsiteY7" fmla="*/ 384965 h 581131"/>
              <a:gd name="connsiteX8" fmla="*/ 371658 w 460260"/>
              <a:gd name="connsiteY8" fmla="*/ 377597 h 581131"/>
              <a:gd name="connsiteX9" fmla="*/ 88528 w 460260"/>
              <a:gd name="connsiteY9" fmla="*/ 232084 h 581131"/>
              <a:gd name="connsiteX10" fmla="*/ 65474 w 460260"/>
              <a:gd name="connsiteY10" fmla="*/ 239452 h 581131"/>
              <a:gd name="connsiteX11" fmla="*/ 47031 w 460260"/>
              <a:gd name="connsiteY11" fmla="*/ 273528 h 581131"/>
              <a:gd name="connsiteX12" fmla="*/ 65474 w 460260"/>
              <a:gd name="connsiteY12" fmla="*/ 308524 h 581131"/>
              <a:gd name="connsiteX13" fmla="*/ 88528 w 460260"/>
              <a:gd name="connsiteY13" fmla="*/ 314971 h 581131"/>
              <a:gd name="connsiteX14" fmla="*/ 112505 w 460260"/>
              <a:gd name="connsiteY14" fmla="*/ 308524 h 581131"/>
              <a:gd name="connsiteX15" fmla="*/ 130948 w 460260"/>
              <a:gd name="connsiteY15" fmla="*/ 273528 h 581131"/>
              <a:gd name="connsiteX16" fmla="*/ 112505 w 460260"/>
              <a:gd name="connsiteY16" fmla="*/ 239452 h 581131"/>
              <a:gd name="connsiteX17" fmla="*/ 88528 w 460260"/>
              <a:gd name="connsiteY17" fmla="*/ 232084 h 581131"/>
              <a:gd name="connsiteX18" fmla="*/ 229595 w 460260"/>
              <a:gd name="connsiteY18" fmla="*/ 74598 h 581131"/>
              <a:gd name="connsiteX19" fmla="*/ 206522 w 460260"/>
              <a:gd name="connsiteY19" fmla="*/ 81966 h 581131"/>
              <a:gd name="connsiteX20" fmla="*/ 188063 w 460260"/>
              <a:gd name="connsiteY20" fmla="*/ 116963 h 581131"/>
              <a:gd name="connsiteX21" fmla="*/ 206522 w 460260"/>
              <a:gd name="connsiteY21" fmla="*/ 151039 h 581131"/>
              <a:gd name="connsiteX22" fmla="*/ 229595 w 460260"/>
              <a:gd name="connsiteY22" fmla="*/ 158407 h 581131"/>
              <a:gd name="connsiteX23" fmla="*/ 253591 w 460260"/>
              <a:gd name="connsiteY23" fmla="*/ 151039 h 581131"/>
              <a:gd name="connsiteX24" fmla="*/ 272050 w 460260"/>
              <a:gd name="connsiteY24" fmla="*/ 116963 h 581131"/>
              <a:gd name="connsiteX25" fmla="*/ 253591 w 460260"/>
              <a:gd name="connsiteY25" fmla="*/ 81966 h 581131"/>
              <a:gd name="connsiteX26" fmla="*/ 229595 w 460260"/>
              <a:gd name="connsiteY26" fmla="*/ 74598 h 581131"/>
              <a:gd name="connsiteX27" fmla="*/ 371658 w 460260"/>
              <a:gd name="connsiteY27" fmla="*/ 0 h 581131"/>
              <a:gd name="connsiteX28" fmla="*/ 394731 w 460260"/>
              <a:gd name="connsiteY28" fmla="*/ 23945 h 581131"/>
              <a:gd name="connsiteX29" fmla="*/ 394731 w 460260"/>
              <a:gd name="connsiteY29" fmla="*/ 334312 h 581131"/>
              <a:gd name="connsiteX30" fmla="*/ 460260 w 460260"/>
              <a:gd name="connsiteY30" fmla="*/ 419962 h 581131"/>
              <a:gd name="connsiteX31" fmla="*/ 394731 w 460260"/>
              <a:gd name="connsiteY31" fmla="*/ 505612 h 581131"/>
              <a:gd name="connsiteX32" fmla="*/ 394731 w 460260"/>
              <a:gd name="connsiteY32" fmla="*/ 557186 h 581131"/>
              <a:gd name="connsiteX33" fmla="*/ 371658 w 460260"/>
              <a:gd name="connsiteY33" fmla="*/ 581131 h 581131"/>
              <a:gd name="connsiteX34" fmla="*/ 347662 w 460260"/>
              <a:gd name="connsiteY34" fmla="*/ 557186 h 581131"/>
              <a:gd name="connsiteX35" fmla="*/ 347662 w 460260"/>
              <a:gd name="connsiteY35" fmla="*/ 505612 h 581131"/>
              <a:gd name="connsiteX36" fmla="*/ 282133 w 460260"/>
              <a:gd name="connsiteY36" fmla="*/ 419962 h 581131"/>
              <a:gd name="connsiteX37" fmla="*/ 347662 w 460260"/>
              <a:gd name="connsiteY37" fmla="*/ 334312 h 581131"/>
              <a:gd name="connsiteX38" fmla="*/ 347662 w 460260"/>
              <a:gd name="connsiteY38" fmla="*/ 23945 h 581131"/>
              <a:gd name="connsiteX39" fmla="*/ 371658 w 460260"/>
              <a:gd name="connsiteY39" fmla="*/ 0 h 581131"/>
              <a:gd name="connsiteX40" fmla="*/ 230518 w 460260"/>
              <a:gd name="connsiteY40" fmla="*/ 0 h 581131"/>
              <a:gd name="connsiteX41" fmla="*/ 253591 w 460260"/>
              <a:gd name="connsiteY41" fmla="*/ 23945 h 581131"/>
              <a:gd name="connsiteX42" fmla="*/ 253591 w 460260"/>
              <a:gd name="connsiteY42" fmla="*/ 31313 h 581131"/>
              <a:gd name="connsiteX43" fmla="*/ 319120 w 460260"/>
              <a:gd name="connsiteY43" fmla="*/ 116963 h 581131"/>
              <a:gd name="connsiteX44" fmla="*/ 253591 w 460260"/>
              <a:gd name="connsiteY44" fmla="*/ 202613 h 581131"/>
              <a:gd name="connsiteX45" fmla="*/ 253591 w 460260"/>
              <a:gd name="connsiteY45" fmla="*/ 557186 h 581131"/>
              <a:gd name="connsiteX46" fmla="*/ 230518 w 460260"/>
              <a:gd name="connsiteY46" fmla="*/ 581131 h 581131"/>
              <a:gd name="connsiteX47" fmla="*/ 206522 w 460260"/>
              <a:gd name="connsiteY47" fmla="*/ 557186 h 581131"/>
              <a:gd name="connsiteX48" fmla="*/ 206522 w 460260"/>
              <a:gd name="connsiteY48" fmla="*/ 202613 h 581131"/>
              <a:gd name="connsiteX49" fmla="*/ 140993 w 460260"/>
              <a:gd name="connsiteY49" fmla="*/ 116963 h 581131"/>
              <a:gd name="connsiteX50" fmla="*/ 206522 w 460260"/>
              <a:gd name="connsiteY50" fmla="*/ 31313 h 581131"/>
              <a:gd name="connsiteX51" fmla="*/ 206522 w 460260"/>
              <a:gd name="connsiteY51" fmla="*/ 23945 h 581131"/>
              <a:gd name="connsiteX52" fmla="*/ 230518 w 460260"/>
              <a:gd name="connsiteY52" fmla="*/ 0 h 581131"/>
              <a:gd name="connsiteX53" fmla="*/ 88528 w 460260"/>
              <a:gd name="connsiteY53" fmla="*/ 0 h 581131"/>
              <a:gd name="connsiteX54" fmla="*/ 112505 w 460260"/>
              <a:gd name="connsiteY54" fmla="*/ 23945 h 581131"/>
              <a:gd name="connsiteX55" fmla="*/ 112505 w 460260"/>
              <a:gd name="connsiteY55" fmla="*/ 187878 h 581131"/>
              <a:gd name="connsiteX56" fmla="*/ 177979 w 460260"/>
              <a:gd name="connsiteY56" fmla="*/ 273528 h 581131"/>
              <a:gd name="connsiteX57" fmla="*/ 112505 w 460260"/>
              <a:gd name="connsiteY57" fmla="*/ 359178 h 581131"/>
              <a:gd name="connsiteX58" fmla="*/ 112505 w 460260"/>
              <a:gd name="connsiteY58" fmla="*/ 557186 h 581131"/>
              <a:gd name="connsiteX59" fmla="*/ 88528 w 460260"/>
              <a:gd name="connsiteY59" fmla="*/ 581131 h 581131"/>
              <a:gd name="connsiteX60" fmla="*/ 65474 w 460260"/>
              <a:gd name="connsiteY60" fmla="*/ 557186 h 581131"/>
              <a:gd name="connsiteX61" fmla="*/ 65474 w 460260"/>
              <a:gd name="connsiteY61" fmla="*/ 359178 h 581131"/>
              <a:gd name="connsiteX62" fmla="*/ 0 w 460260"/>
              <a:gd name="connsiteY62" fmla="*/ 273528 h 581131"/>
              <a:gd name="connsiteX63" fmla="*/ 65474 w 460260"/>
              <a:gd name="connsiteY63" fmla="*/ 187878 h 581131"/>
              <a:gd name="connsiteX64" fmla="*/ 65474 w 460260"/>
              <a:gd name="connsiteY64" fmla="*/ 23945 h 581131"/>
              <a:gd name="connsiteX65" fmla="*/ 88528 w 460260"/>
              <a:gd name="connsiteY65" fmla="*/ 0 h 58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60260" h="581131">
                <a:moveTo>
                  <a:pt x="371658" y="377597"/>
                </a:moveTo>
                <a:cubicBezTo>
                  <a:pt x="362429" y="377597"/>
                  <a:pt x="354122" y="380360"/>
                  <a:pt x="347662" y="384965"/>
                </a:cubicBezTo>
                <a:cubicBezTo>
                  <a:pt x="336586" y="392333"/>
                  <a:pt x="329203" y="405226"/>
                  <a:pt x="329203" y="419962"/>
                </a:cubicBezTo>
                <a:cubicBezTo>
                  <a:pt x="329203" y="433776"/>
                  <a:pt x="336586" y="446670"/>
                  <a:pt x="347662" y="454037"/>
                </a:cubicBezTo>
                <a:cubicBezTo>
                  <a:pt x="354122" y="458642"/>
                  <a:pt x="362429" y="461405"/>
                  <a:pt x="371658" y="461405"/>
                </a:cubicBezTo>
                <a:cubicBezTo>
                  <a:pt x="379964" y="461405"/>
                  <a:pt x="388271" y="458642"/>
                  <a:pt x="394731" y="454037"/>
                </a:cubicBezTo>
                <a:cubicBezTo>
                  <a:pt x="405807" y="446670"/>
                  <a:pt x="413190" y="433776"/>
                  <a:pt x="413190" y="419962"/>
                </a:cubicBezTo>
                <a:cubicBezTo>
                  <a:pt x="413190" y="405226"/>
                  <a:pt x="405807" y="392333"/>
                  <a:pt x="394731" y="384965"/>
                </a:cubicBezTo>
                <a:cubicBezTo>
                  <a:pt x="388271" y="380360"/>
                  <a:pt x="379964" y="377597"/>
                  <a:pt x="371658" y="377597"/>
                </a:cubicBezTo>
                <a:close/>
                <a:moveTo>
                  <a:pt x="88528" y="232084"/>
                </a:moveTo>
                <a:cubicBezTo>
                  <a:pt x="80229" y="232084"/>
                  <a:pt x="71929" y="234847"/>
                  <a:pt x="65474" y="239452"/>
                </a:cubicBezTo>
                <a:cubicBezTo>
                  <a:pt x="54408" y="246820"/>
                  <a:pt x="47031" y="258792"/>
                  <a:pt x="47031" y="273528"/>
                </a:cubicBezTo>
                <a:cubicBezTo>
                  <a:pt x="47031" y="288263"/>
                  <a:pt x="54408" y="300236"/>
                  <a:pt x="65474" y="308524"/>
                </a:cubicBezTo>
                <a:cubicBezTo>
                  <a:pt x="71929" y="313129"/>
                  <a:pt x="80229" y="314971"/>
                  <a:pt x="88528" y="314971"/>
                </a:cubicBezTo>
                <a:cubicBezTo>
                  <a:pt x="97750" y="314971"/>
                  <a:pt x="106050" y="313129"/>
                  <a:pt x="112505" y="308524"/>
                </a:cubicBezTo>
                <a:cubicBezTo>
                  <a:pt x="123571" y="300236"/>
                  <a:pt x="130948" y="288263"/>
                  <a:pt x="130948" y="273528"/>
                </a:cubicBezTo>
                <a:cubicBezTo>
                  <a:pt x="130948" y="258792"/>
                  <a:pt x="123571" y="246820"/>
                  <a:pt x="112505" y="239452"/>
                </a:cubicBezTo>
                <a:cubicBezTo>
                  <a:pt x="106050" y="234847"/>
                  <a:pt x="97750" y="232084"/>
                  <a:pt x="88528" y="232084"/>
                </a:cubicBezTo>
                <a:close/>
                <a:moveTo>
                  <a:pt x="229595" y="74598"/>
                </a:moveTo>
                <a:cubicBezTo>
                  <a:pt x="221289" y="74598"/>
                  <a:pt x="212982" y="77361"/>
                  <a:pt x="206522" y="81966"/>
                </a:cubicBezTo>
                <a:cubicBezTo>
                  <a:pt x="195446" y="89334"/>
                  <a:pt x="188063" y="102228"/>
                  <a:pt x="188063" y="116963"/>
                </a:cubicBezTo>
                <a:cubicBezTo>
                  <a:pt x="188063" y="130778"/>
                  <a:pt x="195446" y="143671"/>
                  <a:pt x="206522" y="151039"/>
                </a:cubicBezTo>
                <a:cubicBezTo>
                  <a:pt x="212982" y="155644"/>
                  <a:pt x="221289" y="158407"/>
                  <a:pt x="229595" y="158407"/>
                </a:cubicBezTo>
                <a:cubicBezTo>
                  <a:pt x="238824" y="158407"/>
                  <a:pt x="247131" y="155644"/>
                  <a:pt x="253591" y="151039"/>
                </a:cubicBezTo>
                <a:cubicBezTo>
                  <a:pt x="264667" y="143671"/>
                  <a:pt x="272050" y="130778"/>
                  <a:pt x="272050" y="116963"/>
                </a:cubicBezTo>
                <a:cubicBezTo>
                  <a:pt x="272050" y="102228"/>
                  <a:pt x="264667" y="89334"/>
                  <a:pt x="253591" y="81966"/>
                </a:cubicBezTo>
                <a:cubicBezTo>
                  <a:pt x="247131" y="77361"/>
                  <a:pt x="238824" y="74598"/>
                  <a:pt x="229595" y="74598"/>
                </a:cubicBezTo>
                <a:close/>
                <a:moveTo>
                  <a:pt x="371658" y="0"/>
                </a:moveTo>
                <a:cubicBezTo>
                  <a:pt x="384579" y="0"/>
                  <a:pt x="394731" y="10131"/>
                  <a:pt x="394731" y="23945"/>
                </a:cubicBezTo>
                <a:lnTo>
                  <a:pt x="394731" y="334312"/>
                </a:lnTo>
                <a:cubicBezTo>
                  <a:pt x="432572" y="344442"/>
                  <a:pt x="460260" y="378518"/>
                  <a:pt x="460260" y="419962"/>
                </a:cubicBezTo>
                <a:cubicBezTo>
                  <a:pt x="460260" y="460484"/>
                  <a:pt x="432572" y="494560"/>
                  <a:pt x="394731" y="505612"/>
                </a:cubicBezTo>
                <a:lnTo>
                  <a:pt x="394731" y="557186"/>
                </a:lnTo>
                <a:cubicBezTo>
                  <a:pt x="394731" y="571000"/>
                  <a:pt x="384579" y="581131"/>
                  <a:pt x="371658" y="581131"/>
                </a:cubicBezTo>
                <a:cubicBezTo>
                  <a:pt x="358737" y="581131"/>
                  <a:pt x="347662" y="571000"/>
                  <a:pt x="347662" y="557186"/>
                </a:cubicBezTo>
                <a:lnTo>
                  <a:pt x="347662" y="505612"/>
                </a:lnTo>
                <a:cubicBezTo>
                  <a:pt x="309821" y="494560"/>
                  <a:pt x="282133" y="460484"/>
                  <a:pt x="282133" y="419962"/>
                </a:cubicBezTo>
                <a:cubicBezTo>
                  <a:pt x="282133" y="378518"/>
                  <a:pt x="309821" y="344442"/>
                  <a:pt x="347662" y="334312"/>
                </a:cubicBezTo>
                <a:lnTo>
                  <a:pt x="347662" y="23945"/>
                </a:lnTo>
                <a:cubicBezTo>
                  <a:pt x="347662" y="10131"/>
                  <a:pt x="358737" y="0"/>
                  <a:pt x="371658" y="0"/>
                </a:cubicBezTo>
                <a:close/>
                <a:moveTo>
                  <a:pt x="230518" y="0"/>
                </a:moveTo>
                <a:cubicBezTo>
                  <a:pt x="243439" y="0"/>
                  <a:pt x="253591" y="10131"/>
                  <a:pt x="253591" y="23945"/>
                </a:cubicBezTo>
                <a:lnTo>
                  <a:pt x="253591" y="31313"/>
                </a:lnTo>
                <a:cubicBezTo>
                  <a:pt x="291432" y="41444"/>
                  <a:pt x="319120" y="75519"/>
                  <a:pt x="319120" y="116963"/>
                </a:cubicBezTo>
                <a:cubicBezTo>
                  <a:pt x="319120" y="157486"/>
                  <a:pt x="291432" y="191561"/>
                  <a:pt x="253591" y="202613"/>
                </a:cubicBezTo>
                <a:lnTo>
                  <a:pt x="253591" y="557186"/>
                </a:lnTo>
                <a:cubicBezTo>
                  <a:pt x="253591" y="571000"/>
                  <a:pt x="243439" y="581131"/>
                  <a:pt x="230518" y="581131"/>
                </a:cubicBezTo>
                <a:cubicBezTo>
                  <a:pt x="216674" y="581131"/>
                  <a:pt x="206522" y="571000"/>
                  <a:pt x="206522" y="557186"/>
                </a:cubicBezTo>
                <a:lnTo>
                  <a:pt x="206522" y="202613"/>
                </a:lnTo>
                <a:cubicBezTo>
                  <a:pt x="168681" y="191561"/>
                  <a:pt x="140993" y="157486"/>
                  <a:pt x="140993" y="116963"/>
                </a:cubicBezTo>
                <a:cubicBezTo>
                  <a:pt x="140993" y="75519"/>
                  <a:pt x="168681" y="41444"/>
                  <a:pt x="206522" y="31313"/>
                </a:cubicBezTo>
                <a:lnTo>
                  <a:pt x="206522" y="23945"/>
                </a:lnTo>
                <a:cubicBezTo>
                  <a:pt x="206522" y="10131"/>
                  <a:pt x="216674" y="0"/>
                  <a:pt x="230518" y="0"/>
                </a:cubicBezTo>
                <a:close/>
                <a:moveTo>
                  <a:pt x="88528" y="0"/>
                </a:moveTo>
                <a:cubicBezTo>
                  <a:pt x="101439" y="0"/>
                  <a:pt x="112505" y="10131"/>
                  <a:pt x="112505" y="23945"/>
                </a:cubicBezTo>
                <a:lnTo>
                  <a:pt x="112505" y="187878"/>
                </a:lnTo>
                <a:cubicBezTo>
                  <a:pt x="150314" y="198008"/>
                  <a:pt x="177979" y="233005"/>
                  <a:pt x="177979" y="273528"/>
                </a:cubicBezTo>
                <a:cubicBezTo>
                  <a:pt x="177979" y="314050"/>
                  <a:pt x="150314" y="349047"/>
                  <a:pt x="112505" y="359178"/>
                </a:cubicBezTo>
                <a:lnTo>
                  <a:pt x="112505" y="557186"/>
                </a:lnTo>
                <a:cubicBezTo>
                  <a:pt x="112505" y="571000"/>
                  <a:pt x="101439" y="581131"/>
                  <a:pt x="88528" y="581131"/>
                </a:cubicBezTo>
                <a:cubicBezTo>
                  <a:pt x="75618" y="581131"/>
                  <a:pt x="65474" y="571000"/>
                  <a:pt x="65474" y="557186"/>
                </a:cubicBezTo>
                <a:lnTo>
                  <a:pt x="65474" y="359178"/>
                </a:lnTo>
                <a:cubicBezTo>
                  <a:pt x="27665" y="349047"/>
                  <a:pt x="0" y="314050"/>
                  <a:pt x="0" y="273528"/>
                </a:cubicBezTo>
                <a:cubicBezTo>
                  <a:pt x="0" y="233005"/>
                  <a:pt x="27665" y="198008"/>
                  <a:pt x="65474" y="187878"/>
                </a:cubicBezTo>
                <a:lnTo>
                  <a:pt x="65474" y="23945"/>
                </a:lnTo>
                <a:cubicBezTo>
                  <a:pt x="65474" y="10131"/>
                  <a:pt x="75618" y="0"/>
                  <a:pt x="885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right)">
                                      <p:cBhvr>
                                        <p:cTn id="12" dur="500"/>
                                        <p:tgtEl>
                                          <p:spTgt spid="3"/>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up)">
                                      <p:cBhvr>
                                        <p:cTn id="16" dur="500"/>
                                        <p:tgtEl>
                                          <p:spTgt spid="44"/>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1000"/>
                                        <p:tgtEl>
                                          <p:spTgt spid="53"/>
                                        </p:tgtEl>
                                      </p:cBhvr>
                                    </p:animEffect>
                                    <p:anim calcmode="lin" valueType="num">
                                      <p:cBhvr>
                                        <p:cTn id="21" dur="1000" fill="hold"/>
                                        <p:tgtEl>
                                          <p:spTgt spid="53"/>
                                        </p:tgtEl>
                                        <p:attrNameLst>
                                          <p:attrName>ppt_x</p:attrName>
                                        </p:attrNameLst>
                                      </p:cBhvr>
                                      <p:tavLst>
                                        <p:tav tm="0">
                                          <p:val>
                                            <p:strVal val="#ppt_x"/>
                                          </p:val>
                                        </p:tav>
                                        <p:tav tm="100000">
                                          <p:val>
                                            <p:strVal val="#ppt_x"/>
                                          </p:val>
                                        </p:tav>
                                      </p:tavLst>
                                    </p:anim>
                                    <p:anim calcmode="lin" valueType="num">
                                      <p:cBhvr>
                                        <p:cTn id="22" dur="1000" fill="hold"/>
                                        <p:tgtEl>
                                          <p:spTgt spid="53"/>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9" presetClass="entr" presetSubtype="0" de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 calcmode="lin" valueType="num">
                                      <p:cBhvr>
                                        <p:cTn id="28" dur="500" fill="hold"/>
                                        <p:tgtEl>
                                          <p:spTgt spid="7"/>
                                        </p:tgtEl>
                                        <p:attrNameLst>
                                          <p:attrName>style.rotation</p:attrName>
                                        </p:attrNameLst>
                                      </p:cBhvr>
                                      <p:tavLst>
                                        <p:tav tm="0">
                                          <p:val>
                                            <p:fltVal val="360"/>
                                          </p:val>
                                        </p:tav>
                                        <p:tav tm="100000">
                                          <p:val>
                                            <p:fltVal val="0"/>
                                          </p:val>
                                        </p:tav>
                                      </p:tavLst>
                                    </p:anim>
                                    <p:animEffect transition="in" filter="fade">
                                      <p:cBhvr>
                                        <p:cTn id="29" dur="500"/>
                                        <p:tgtEl>
                                          <p:spTgt spid="7"/>
                                        </p:tgtEl>
                                      </p:cBhvr>
                                    </p:animEffect>
                                  </p:childTnLst>
                                </p:cTn>
                              </p:par>
                            </p:childTnLst>
                          </p:cTn>
                        </p:par>
                        <p:par>
                          <p:cTn id="30" fill="hold">
                            <p:stCondLst>
                              <p:cond delay="2500"/>
                            </p:stCondLst>
                            <p:childTnLst>
                              <p:par>
                                <p:cTn id="31" presetID="0" presetClass="entr" presetSubtype="0" decel="70000" fill="hold" grpId="0" nodeType="afterEffect">
                                  <p:stCondLst>
                                    <p:cond delay="0"/>
                                  </p:stCondLst>
                                  <p:iterate type="lt">
                                    <p:tmPct val="10000"/>
                                  </p:iterate>
                                  <p:childTnLst>
                                    <p:set>
                                      <p:cBhvr>
                                        <p:cTn id="32" dur="855" fill="hold">
                                          <p:stCondLst>
                                            <p:cond delay="1"/>
                                          </p:stCondLst>
                                        </p:cTn>
                                        <p:tgtEl>
                                          <p:spTgt spid="72"/>
                                        </p:tgtEl>
                                        <p:attrNameLst>
                                          <p:attrName>style.visibility</p:attrName>
                                        </p:attrNameLst>
                                      </p:cBhvr>
                                      <p:to>
                                        <p:strVal val="visible"/>
                                      </p:to>
                                    </p:set>
                                    <p:anim to="" calcmode="lin" valueType="num">
                                      <p:cBhvr>
                                        <p:cTn id="33" dur="1" fill="hold">
                                          <p:stCondLst>
                                            <p:cond delay="0"/>
                                          </p:stCondLst>
                                        </p:cTn>
                                        <p:tgtEl>
                                          <p:spTgt spid="72"/>
                                        </p:tgtEl>
                                        <p:attrNameLst>
                                          <p:attrName>ppt_x</p:attrName>
                                        </p:attrNameLst>
                                      </p:cBhvr>
                                      <p:tavLst>
                                        <p:tav tm="0">
                                          <p:val>
                                            <p:strVal val="#ppt_x"/>
                                          </p:val>
                                        </p:tav>
                                        <p:tav tm="100000">
                                          <p:val>
                                            <p:strVal val="#ppt_x+0.15*sin(rand(0-360)+0)+2"/>
                                          </p:val>
                                        </p:tav>
                                      </p:tavLst>
                                    </p:anim>
                                    <p:anim to="" calcmode="lin" valueType="num">
                                      <p:cBhvr>
                                        <p:cTn id="34" dur="1" fill="hold">
                                          <p:stCondLst>
                                            <p:cond delay="0"/>
                                          </p:stCondLst>
                                        </p:cTn>
                                        <p:tgtEl>
                                          <p:spTgt spid="72"/>
                                        </p:tgtEl>
                                        <p:attrNameLst>
                                          <p:attrName>ppt_y</p:attrName>
                                        </p:attrNameLst>
                                      </p:cBhvr>
                                      <p:tavLst>
                                        <p:tav tm="0">
                                          <p:val>
                                            <p:strVal val="#ppt_y"/>
                                          </p:val>
                                        </p:tav>
                                        <p:tav tm="100000">
                                          <p:val>
                                            <p:strVal val="#ppt_y+0.15*sin(rand(0-360)+0)+2"/>
                                          </p:val>
                                        </p:tav>
                                      </p:tavLst>
                                    </p:anim>
                                    <p:anim to="" calcmode="lin" valueType="num">
                                      <p:cBhvr>
                                        <p:cTn id="35" dur="998" fill="hold">
                                          <p:stCondLst>
                                            <p:cond delay="2"/>
                                          </p:stCondLst>
                                        </p:cTn>
                                        <p:tgtEl>
                                          <p:spTgt spid="72"/>
                                        </p:tgtEl>
                                        <p:attrNameLst>
                                          <p:attrName>style.opacity</p:attrName>
                                        </p:attrNameLst>
                                      </p:cBhvr>
                                      <p:tavLst>
                                        <p:tav tm="0">
                                          <p:val>
                                            <p:fltVal val="0"/>
                                          </p:val>
                                        </p:tav>
                                        <p:tav tm="100000">
                                          <p:val>
                                            <p:fltVal val="1"/>
                                          </p:val>
                                        </p:tav>
                                      </p:tavLst>
                                    </p:anim>
                                    <p:animScale>
                                      <p:cBhvr>
                                        <p:cTn id="36" dur="998" fill="hold">
                                          <p:stCondLst>
                                            <p:cond delay="1"/>
                                          </p:stCondLst>
                                        </p:cTn>
                                        <p:tgtEl>
                                          <p:spTgt spid="72"/>
                                        </p:tgtEl>
                                      </p:cBhvr>
                                      <p:from x="500000" y="500000"/>
                                      <p:to x="100000" y="100000"/>
                                    </p:animScale>
                                    <p:anim to="" calcmode="lin" valueType="num">
                                      <p:cBhvr>
                                        <p:cTn id="37" dur="714" fill="hold">
                                          <p:stCondLst>
                                            <p:cond delay="286"/>
                                          </p:stCondLst>
                                        </p:cTn>
                                        <p:tgtEl>
                                          <p:spTgt spid="72"/>
                                        </p:tgtEl>
                                        <p:attrNameLst>
                                          <p:attrName>ppt_x</p:attrName>
                                        </p:attrNameLst>
                                      </p:cBhvr>
                                      <p:tavLst>
                                        <p:tav tm="0">
                                          <p:val>
                                            <p:strVal val="ppt_x-2"/>
                                          </p:val>
                                        </p:tav>
                                        <p:tav tm="100000">
                                          <p:val>
                                            <p:strVal val="#ppt_x"/>
                                          </p:val>
                                        </p:tav>
                                      </p:tavLst>
                                    </p:anim>
                                    <p:anim to="" calcmode="lin" valueType="num">
                                      <p:cBhvr>
                                        <p:cTn id="38" dur="714" fill="hold">
                                          <p:stCondLst>
                                            <p:cond delay="286"/>
                                          </p:stCondLst>
                                        </p:cTn>
                                        <p:tgtEl>
                                          <p:spTgt spid="72"/>
                                        </p:tgtEl>
                                        <p:attrNameLst>
                                          <p:attrName>ppt_y</p:attrName>
                                        </p:attrNameLst>
                                      </p:cBhvr>
                                      <p:tavLst>
                                        <p:tav tm="0">
                                          <p:val>
                                            <p:strVal val="ppt_y-2"/>
                                          </p:val>
                                        </p:tav>
                                        <p:tav tm="100000">
                                          <p:val>
                                            <p:strVal val="#ppt_y"/>
                                          </p:val>
                                        </p:tav>
                                      </p:tavLst>
                                    </p:anim>
                                  </p:childTnLst>
                                </p:cTn>
                              </p:par>
                            </p:childTnLst>
                          </p:cTn>
                        </p:par>
                        <p:par>
                          <p:cTn id="39" fill="hold">
                            <p:stCondLst>
                              <p:cond delay="3799"/>
                            </p:stCondLst>
                            <p:childTnLst>
                              <p:par>
                                <p:cTn id="40" presetID="42" presetClass="entr" presetSubtype="0" fill="hold" nodeType="after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1000"/>
                                        <p:tgtEl>
                                          <p:spTgt spid="49"/>
                                        </p:tgtEl>
                                      </p:cBhvr>
                                    </p:animEffect>
                                    <p:anim calcmode="lin" valueType="num">
                                      <p:cBhvr>
                                        <p:cTn id="43" dur="1000" fill="hold"/>
                                        <p:tgtEl>
                                          <p:spTgt spid="49"/>
                                        </p:tgtEl>
                                        <p:attrNameLst>
                                          <p:attrName>ppt_x</p:attrName>
                                        </p:attrNameLst>
                                      </p:cBhvr>
                                      <p:tavLst>
                                        <p:tav tm="0">
                                          <p:val>
                                            <p:strVal val="#ppt_x"/>
                                          </p:val>
                                        </p:tav>
                                        <p:tav tm="100000">
                                          <p:val>
                                            <p:strVal val="#ppt_x"/>
                                          </p:val>
                                        </p:tav>
                                      </p:tavLst>
                                    </p:anim>
                                    <p:anim calcmode="lin" valueType="num">
                                      <p:cBhvr>
                                        <p:cTn id="44" dur="1000" fill="hold"/>
                                        <p:tgtEl>
                                          <p:spTgt spid="49"/>
                                        </p:tgtEl>
                                        <p:attrNameLst>
                                          <p:attrName>ppt_y</p:attrName>
                                        </p:attrNameLst>
                                      </p:cBhvr>
                                      <p:tavLst>
                                        <p:tav tm="0">
                                          <p:val>
                                            <p:strVal val="#ppt_y+.1"/>
                                          </p:val>
                                        </p:tav>
                                        <p:tav tm="100000">
                                          <p:val>
                                            <p:strVal val="#ppt_y"/>
                                          </p:val>
                                        </p:tav>
                                      </p:tavLst>
                                    </p:anim>
                                  </p:childTnLst>
                                </p:cTn>
                              </p:par>
                            </p:childTnLst>
                          </p:cTn>
                        </p:par>
                        <p:par>
                          <p:cTn id="45" fill="hold">
                            <p:stCondLst>
                              <p:cond delay="4799"/>
                            </p:stCondLst>
                            <p:childTnLst>
                              <p:par>
                                <p:cTn id="46" presetID="49" presetClass="entr" presetSubtype="0" decel="10000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 calcmode="lin" valueType="num">
                                      <p:cBhvr>
                                        <p:cTn id="50" dur="500" fill="hold"/>
                                        <p:tgtEl>
                                          <p:spTgt spid="8"/>
                                        </p:tgtEl>
                                        <p:attrNameLst>
                                          <p:attrName>style.rotation</p:attrName>
                                        </p:attrNameLst>
                                      </p:cBhvr>
                                      <p:tavLst>
                                        <p:tav tm="0">
                                          <p:val>
                                            <p:fltVal val="360"/>
                                          </p:val>
                                        </p:tav>
                                        <p:tav tm="100000">
                                          <p:val>
                                            <p:fltVal val="0"/>
                                          </p:val>
                                        </p:tav>
                                      </p:tavLst>
                                    </p:anim>
                                    <p:animEffect transition="in" filter="fade">
                                      <p:cBhvr>
                                        <p:cTn id="51" dur="500"/>
                                        <p:tgtEl>
                                          <p:spTgt spid="8"/>
                                        </p:tgtEl>
                                      </p:cBhvr>
                                    </p:animEffect>
                                  </p:childTnLst>
                                </p:cTn>
                              </p:par>
                            </p:childTnLst>
                          </p:cTn>
                        </p:par>
                        <p:par>
                          <p:cTn id="52" fill="hold">
                            <p:stCondLst>
                              <p:cond delay="5299"/>
                            </p:stCondLst>
                            <p:childTnLst>
                              <p:par>
                                <p:cTn id="53" presetID="0" presetClass="entr" presetSubtype="0" decel="70000" fill="hold" grpId="0" nodeType="afterEffect">
                                  <p:stCondLst>
                                    <p:cond delay="0"/>
                                  </p:stCondLst>
                                  <p:iterate type="lt">
                                    <p:tmPct val="10000"/>
                                  </p:iterate>
                                  <p:childTnLst>
                                    <p:set>
                                      <p:cBhvr>
                                        <p:cTn id="54" dur="855" fill="hold">
                                          <p:stCondLst>
                                            <p:cond delay="1"/>
                                          </p:stCondLst>
                                        </p:cTn>
                                        <p:tgtEl>
                                          <p:spTgt spid="74"/>
                                        </p:tgtEl>
                                        <p:attrNameLst>
                                          <p:attrName>style.visibility</p:attrName>
                                        </p:attrNameLst>
                                      </p:cBhvr>
                                      <p:to>
                                        <p:strVal val="visible"/>
                                      </p:to>
                                    </p:set>
                                    <p:anim to="" calcmode="lin" valueType="num">
                                      <p:cBhvr>
                                        <p:cTn id="55" dur="1" fill="hold">
                                          <p:stCondLst>
                                            <p:cond delay="0"/>
                                          </p:stCondLst>
                                        </p:cTn>
                                        <p:tgtEl>
                                          <p:spTgt spid="74"/>
                                        </p:tgtEl>
                                        <p:attrNameLst>
                                          <p:attrName>ppt_x</p:attrName>
                                        </p:attrNameLst>
                                      </p:cBhvr>
                                      <p:tavLst>
                                        <p:tav tm="0">
                                          <p:val>
                                            <p:strVal val="#ppt_x"/>
                                          </p:val>
                                        </p:tav>
                                        <p:tav tm="100000">
                                          <p:val>
                                            <p:strVal val="#ppt_x+0.15*sin(rand(0-360)+0)+2"/>
                                          </p:val>
                                        </p:tav>
                                      </p:tavLst>
                                    </p:anim>
                                    <p:anim to="" calcmode="lin" valueType="num">
                                      <p:cBhvr>
                                        <p:cTn id="56" dur="1" fill="hold">
                                          <p:stCondLst>
                                            <p:cond delay="0"/>
                                          </p:stCondLst>
                                        </p:cTn>
                                        <p:tgtEl>
                                          <p:spTgt spid="74"/>
                                        </p:tgtEl>
                                        <p:attrNameLst>
                                          <p:attrName>ppt_y</p:attrName>
                                        </p:attrNameLst>
                                      </p:cBhvr>
                                      <p:tavLst>
                                        <p:tav tm="0">
                                          <p:val>
                                            <p:strVal val="#ppt_y"/>
                                          </p:val>
                                        </p:tav>
                                        <p:tav tm="100000">
                                          <p:val>
                                            <p:strVal val="#ppt_y+0.15*sin(rand(0-360)+0)+2"/>
                                          </p:val>
                                        </p:tav>
                                      </p:tavLst>
                                    </p:anim>
                                    <p:anim to="" calcmode="lin" valueType="num">
                                      <p:cBhvr>
                                        <p:cTn id="57" dur="998" fill="hold">
                                          <p:stCondLst>
                                            <p:cond delay="2"/>
                                          </p:stCondLst>
                                        </p:cTn>
                                        <p:tgtEl>
                                          <p:spTgt spid="74"/>
                                        </p:tgtEl>
                                        <p:attrNameLst>
                                          <p:attrName>style.opacity</p:attrName>
                                        </p:attrNameLst>
                                      </p:cBhvr>
                                      <p:tavLst>
                                        <p:tav tm="0">
                                          <p:val>
                                            <p:fltVal val="0"/>
                                          </p:val>
                                        </p:tav>
                                        <p:tav tm="100000">
                                          <p:val>
                                            <p:fltVal val="1"/>
                                          </p:val>
                                        </p:tav>
                                      </p:tavLst>
                                    </p:anim>
                                    <p:animScale>
                                      <p:cBhvr>
                                        <p:cTn id="58" dur="998" fill="hold">
                                          <p:stCondLst>
                                            <p:cond delay="1"/>
                                          </p:stCondLst>
                                        </p:cTn>
                                        <p:tgtEl>
                                          <p:spTgt spid="74"/>
                                        </p:tgtEl>
                                      </p:cBhvr>
                                      <p:from x="500000" y="500000"/>
                                      <p:to x="100000" y="100000"/>
                                    </p:animScale>
                                    <p:anim to="" calcmode="lin" valueType="num">
                                      <p:cBhvr>
                                        <p:cTn id="59" dur="714" fill="hold">
                                          <p:stCondLst>
                                            <p:cond delay="286"/>
                                          </p:stCondLst>
                                        </p:cTn>
                                        <p:tgtEl>
                                          <p:spTgt spid="74"/>
                                        </p:tgtEl>
                                        <p:attrNameLst>
                                          <p:attrName>ppt_x</p:attrName>
                                        </p:attrNameLst>
                                      </p:cBhvr>
                                      <p:tavLst>
                                        <p:tav tm="0">
                                          <p:val>
                                            <p:strVal val="ppt_x-2"/>
                                          </p:val>
                                        </p:tav>
                                        <p:tav tm="100000">
                                          <p:val>
                                            <p:strVal val="#ppt_x"/>
                                          </p:val>
                                        </p:tav>
                                      </p:tavLst>
                                    </p:anim>
                                    <p:anim to="" calcmode="lin" valueType="num">
                                      <p:cBhvr>
                                        <p:cTn id="60" dur="714" fill="hold">
                                          <p:stCondLst>
                                            <p:cond delay="286"/>
                                          </p:stCondLst>
                                        </p:cTn>
                                        <p:tgtEl>
                                          <p:spTgt spid="74"/>
                                        </p:tgtEl>
                                        <p:attrNameLst>
                                          <p:attrName>ppt_y</p:attrName>
                                        </p:attrNameLst>
                                      </p:cBhvr>
                                      <p:tavLst>
                                        <p:tav tm="0">
                                          <p:val>
                                            <p:strVal val="ppt_y-2"/>
                                          </p:val>
                                        </p:tav>
                                        <p:tav tm="100000">
                                          <p:val>
                                            <p:strVal val="#ppt_y"/>
                                          </p:val>
                                        </p:tav>
                                      </p:tavLst>
                                    </p:anim>
                                  </p:childTnLst>
                                </p:cTn>
                              </p:par>
                            </p:childTnLst>
                          </p:cTn>
                        </p:par>
                        <p:par>
                          <p:cTn id="61" fill="hold">
                            <p:stCondLst>
                              <p:cond delay="6599"/>
                            </p:stCondLst>
                            <p:childTnLst>
                              <p:par>
                                <p:cTn id="62" presetID="42" presetClass="entr" presetSubtype="0" fill="hold"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1000"/>
                                        <p:tgtEl>
                                          <p:spTgt spid="61"/>
                                        </p:tgtEl>
                                      </p:cBhvr>
                                    </p:animEffect>
                                    <p:anim calcmode="lin" valueType="num">
                                      <p:cBhvr>
                                        <p:cTn id="65" dur="1000" fill="hold"/>
                                        <p:tgtEl>
                                          <p:spTgt spid="61"/>
                                        </p:tgtEl>
                                        <p:attrNameLst>
                                          <p:attrName>ppt_x</p:attrName>
                                        </p:attrNameLst>
                                      </p:cBhvr>
                                      <p:tavLst>
                                        <p:tav tm="0">
                                          <p:val>
                                            <p:strVal val="#ppt_x"/>
                                          </p:val>
                                        </p:tav>
                                        <p:tav tm="100000">
                                          <p:val>
                                            <p:strVal val="#ppt_x"/>
                                          </p:val>
                                        </p:tav>
                                      </p:tavLst>
                                    </p:anim>
                                    <p:anim calcmode="lin" valueType="num">
                                      <p:cBhvr>
                                        <p:cTn id="66" dur="1000" fill="hold"/>
                                        <p:tgtEl>
                                          <p:spTgt spid="61"/>
                                        </p:tgtEl>
                                        <p:attrNameLst>
                                          <p:attrName>ppt_y</p:attrName>
                                        </p:attrNameLst>
                                      </p:cBhvr>
                                      <p:tavLst>
                                        <p:tav tm="0">
                                          <p:val>
                                            <p:strVal val="#ppt_y+.1"/>
                                          </p:val>
                                        </p:tav>
                                        <p:tav tm="100000">
                                          <p:val>
                                            <p:strVal val="#ppt_y"/>
                                          </p:val>
                                        </p:tav>
                                      </p:tavLst>
                                    </p:anim>
                                  </p:childTnLst>
                                </p:cTn>
                              </p:par>
                            </p:childTnLst>
                          </p:cTn>
                        </p:par>
                        <p:par>
                          <p:cTn id="67" fill="hold">
                            <p:stCondLst>
                              <p:cond delay="7599"/>
                            </p:stCondLst>
                            <p:childTnLst>
                              <p:par>
                                <p:cTn id="68" presetID="49" presetClass="entr" presetSubtype="0" decel="100000"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500" fill="hold"/>
                                        <p:tgtEl>
                                          <p:spTgt spid="9"/>
                                        </p:tgtEl>
                                        <p:attrNameLst>
                                          <p:attrName>ppt_w</p:attrName>
                                        </p:attrNameLst>
                                      </p:cBhvr>
                                      <p:tavLst>
                                        <p:tav tm="0">
                                          <p:val>
                                            <p:fltVal val="0"/>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anim calcmode="lin" valueType="num">
                                      <p:cBhvr>
                                        <p:cTn id="72" dur="500" fill="hold"/>
                                        <p:tgtEl>
                                          <p:spTgt spid="9"/>
                                        </p:tgtEl>
                                        <p:attrNameLst>
                                          <p:attrName>style.rotation</p:attrName>
                                        </p:attrNameLst>
                                      </p:cBhvr>
                                      <p:tavLst>
                                        <p:tav tm="0">
                                          <p:val>
                                            <p:fltVal val="360"/>
                                          </p:val>
                                        </p:tav>
                                        <p:tav tm="100000">
                                          <p:val>
                                            <p:fltVal val="0"/>
                                          </p:val>
                                        </p:tav>
                                      </p:tavLst>
                                    </p:anim>
                                    <p:animEffect transition="in" filter="fade">
                                      <p:cBhvr>
                                        <p:cTn id="73" dur="500"/>
                                        <p:tgtEl>
                                          <p:spTgt spid="9"/>
                                        </p:tgtEl>
                                      </p:cBhvr>
                                    </p:animEffect>
                                  </p:childTnLst>
                                </p:cTn>
                              </p:par>
                            </p:childTnLst>
                          </p:cTn>
                        </p:par>
                        <p:par>
                          <p:cTn id="74" fill="hold">
                            <p:stCondLst>
                              <p:cond delay="8099"/>
                            </p:stCondLst>
                            <p:childTnLst>
                              <p:par>
                                <p:cTn id="75" presetID="0" presetClass="entr" presetSubtype="0" decel="70000" fill="hold" grpId="0" nodeType="afterEffect">
                                  <p:stCondLst>
                                    <p:cond delay="0"/>
                                  </p:stCondLst>
                                  <p:iterate type="lt">
                                    <p:tmPct val="10000"/>
                                  </p:iterate>
                                  <p:childTnLst>
                                    <p:set>
                                      <p:cBhvr>
                                        <p:cTn id="76" dur="855" fill="hold">
                                          <p:stCondLst>
                                            <p:cond delay="1"/>
                                          </p:stCondLst>
                                        </p:cTn>
                                        <p:tgtEl>
                                          <p:spTgt spid="78"/>
                                        </p:tgtEl>
                                        <p:attrNameLst>
                                          <p:attrName>style.visibility</p:attrName>
                                        </p:attrNameLst>
                                      </p:cBhvr>
                                      <p:to>
                                        <p:strVal val="visible"/>
                                      </p:to>
                                    </p:set>
                                    <p:anim to="" calcmode="lin" valueType="num">
                                      <p:cBhvr>
                                        <p:cTn id="77" dur="1" fill="hold">
                                          <p:stCondLst>
                                            <p:cond delay="0"/>
                                          </p:stCondLst>
                                        </p:cTn>
                                        <p:tgtEl>
                                          <p:spTgt spid="78"/>
                                        </p:tgtEl>
                                        <p:attrNameLst>
                                          <p:attrName>ppt_x</p:attrName>
                                        </p:attrNameLst>
                                      </p:cBhvr>
                                      <p:tavLst>
                                        <p:tav tm="0">
                                          <p:val>
                                            <p:strVal val="#ppt_x"/>
                                          </p:val>
                                        </p:tav>
                                        <p:tav tm="100000">
                                          <p:val>
                                            <p:strVal val="#ppt_x+0.15*sin(rand(0-360)+0)+2"/>
                                          </p:val>
                                        </p:tav>
                                      </p:tavLst>
                                    </p:anim>
                                    <p:anim to="" calcmode="lin" valueType="num">
                                      <p:cBhvr>
                                        <p:cTn id="78" dur="1" fill="hold">
                                          <p:stCondLst>
                                            <p:cond delay="0"/>
                                          </p:stCondLst>
                                        </p:cTn>
                                        <p:tgtEl>
                                          <p:spTgt spid="78"/>
                                        </p:tgtEl>
                                        <p:attrNameLst>
                                          <p:attrName>ppt_y</p:attrName>
                                        </p:attrNameLst>
                                      </p:cBhvr>
                                      <p:tavLst>
                                        <p:tav tm="0">
                                          <p:val>
                                            <p:strVal val="#ppt_y"/>
                                          </p:val>
                                        </p:tav>
                                        <p:tav tm="100000">
                                          <p:val>
                                            <p:strVal val="#ppt_y+0.15*sin(rand(0-360)+0)+2"/>
                                          </p:val>
                                        </p:tav>
                                      </p:tavLst>
                                    </p:anim>
                                    <p:anim to="" calcmode="lin" valueType="num">
                                      <p:cBhvr>
                                        <p:cTn id="79" dur="998" fill="hold">
                                          <p:stCondLst>
                                            <p:cond delay="2"/>
                                          </p:stCondLst>
                                        </p:cTn>
                                        <p:tgtEl>
                                          <p:spTgt spid="78"/>
                                        </p:tgtEl>
                                        <p:attrNameLst>
                                          <p:attrName>style.opacity</p:attrName>
                                        </p:attrNameLst>
                                      </p:cBhvr>
                                      <p:tavLst>
                                        <p:tav tm="0">
                                          <p:val>
                                            <p:fltVal val="0"/>
                                          </p:val>
                                        </p:tav>
                                        <p:tav tm="100000">
                                          <p:val>
                                            <p:fltVal val="1"/>
                                          </p:val>
                                        </p:tav>
                                      </p:tavLst>
                                    </p:anim>
                                    <p:animScale>
                                      <p:cBhvr>
                                        <p:cTn id="80" dur="998" fill="hold">
                                          <p:stCondLst>
                                            <p:cond delay="1"/>
                                          </p:stCondLst>
                                        </p:cTn>
                                        <p:tgtEl>
                                          <p:spTgt spid="78"/>
                                        </p:tgtEl>
                                      </p:cBhvr>
                                      <p:from x="500000" y="500000"/>
                                      <p:to x="100000" y="100000"/>
                                    </p:animScale>
                                    <p:anim to="" calcmode="lin" valueType="num">
                                      <p:cBhvr>
                                        <p:cTn id="81" dur="714" fill="hold">
                                          <p:stCondLst>
                                            <p:cond delay="286"/>
                                          </p:stCondLst>
                                        </p:cTn>
                                        <p:tgtEl>
                                          <p:spTgt spid="78"/>
                                        </p:tgtEl>
                                        <p:attrNameLst>
                                          <p:attrName>ppt_x</p:attrName>
                                        </p:attrNameLst>
                                      </p:cBhvr>
                                      <p:tavLst>
                                        <p:tav tm="0">
                                          <p:val>
                                            <p:strVal val="ppt_x-2"/>
                                          </p:val>
                                        </p:tav>
                                        <p:tav tm="100000">
                                          <p:val>
                                            <p:strVal val="#ppt_x"/>
                                          </p:val>
                                        </p:tav>
                                      </p:tavLst>
                                    </p:anim>
                                    <p:anim to="" calcmode="lin" valueType="num">
                                      <p:cBhvr>
                                        <p:cTn id="82" dur="714" fill="hold">
                                          <p:stCondLst>
                                            <p:cond delay="286"/>
                                          </p:stCondLst>
                                        </p:cTn>
                                        <p:tgtEl>
                                          <p:spTgt spid="78"/>
                                        </p:tgtEl>
                                        <p:attrNameLst>
                                          <p:attrName>ppt_y</p:attrName>
                                        </p:attrNameLst>
                                      </p:cBhvr>
                                      <p:tavLst>
                                        <p:tav tm="0">
                                          <p:val>
                                            <p:strVal val="ppt_y-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72" grpId="0"/>
      <p:bldP spid="74" grpId="0"/>
      <p:bldP spid="78" grpId="0"/>
      <p:bldP spid="2" grpId="0"/>
      <p:bldP spid="2" grpId="1"/>
      <p:bldP spid="3" grpId="0"/>
      <p:bldP spid="3" grpId="1"/>
      <p:bldP spid="7" grpId="0" animBg="1"/>
      <p:bldP spid="7" grpId="1" animBg="1"/>
      <p:bldP spid="8" grpId="0" animBg="1"/>
      <p:bldP spid="8" grpId="1"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2225322" y="4094935"/>
            <a:ext cx="7767467" cy="2043009"/>
            <a:chOff x="3122724" y="4074712"/>
            <a:chExt cx="7769865" cy="2043009"/>
          </a:xfrm>
        </p:grpSpPr>
        <p:grpSp>
          <p:nvGrpSpPr>
            <p:cNvPr id="3" name="Group 3"/>
            <p:cNvGrpSpPr/>
            <p:nvPr/>
          </p:nvGrpSpPr>
          <p:grpSpPr>
            <a:xfrm>
              <a:off x="3550928" y="4265735"/>
              <a:ext cx="7341661" cy="1851986"/>
              <a:chOff x="2413696" y="3145321"/>
              <a:chExt cx="6184277" cy="1560029"/>
            </a:xfrm>
          </p:grpSpPr>
          <p:grpSp>
            <p:nvGrpSpPr>
              <p:cNvPr id="4" name="Group 4"/>
              <p:cNvGrpSpPr/>
              <p:nvPr/>
            </p:nvGrpSpPr>
            <p:grpSpPr>
              <a:xfrm>
                <a:off x="2413696" y="4199869"/>
                <a:ext cx="1422290" cy="456966"/>
                <a:chOff x="3576938" y="3776929"/>
                <a:chExt cx="1199840" cy="385496"/>
              </a:xfrm>
              <a:solidFill>
                <a:schemeClr val="tx1">
                  <a:lumMod val="65000"/>
                  <a:lumOff val="35000"/>
                </a:schemeClr>
              </a:solidFill>
            </p:grpSpPr>
            <p:sp>
              <p:nvSpPr>
                <p:cNvPr id="22" name="Oval 11"/>
                <p:cNvSpPr>
                  <a:spLocks noChangeArrowheads="1"/>
                </p:cNvSpPr>
                <p:nvPr/>
              </p:nvSpPr>
              <p:spPr bwMode="auto">
                <a:xfrm>
                  <a:off x="4096705" y="3882857"/>
                  <a:ext cx="165100" cy="165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23" name="Freeform 12"/>
                <p:cNvSpPr>
                  <a:spLocks noEditPoints="1"/>
                </p:cNvSpPr>
                <p:nvPr/>
              </p:nvSpPr>
              <p:spPr bwMode="auto">
                <a:xfrm>
                  <a:off x="3989673" y="3776929"/>
                  <a:ext cx="379413" cy="377825"/>
                </a:xfrm>
                <a:custGeom>
                  <a:avLst/>
                  <a:gdLst>
                    <a:gd name="T0" fmla="*/ 50 w 101"/>
                    <a:gd name="T1" fmla="*/ 0 h 100"/>
                    <a:gd name="T2" fmla="*/ 101 w 101"/>
                    <a:gd name="T3" fmla="*/ 50 h 100"/>
                    <a:gd name="T4" fmla="*/ 50 w 101"/>
                    <a:gd name="T5" fmla="*/ 100 h 100"/>
                    <a:gd name="T6" fmla="*/ 0 w 101"/>
                    <a:gd name="T7" fmla="*/ 50 h 100"/>
                    <a:gd name="T8" fmla="*/ 50 w 101"/>
                    <a:gd name="T9" fmla="*/ 0 h 100"/>
                    <a:gd name="T10" fmla="*/ 50 w 101"/>
                    <a:gd name="T11" fmla="*/ 77 h 100"/>
                    <a:gd name="T12" fmla="*/ 78 w 101"/>
                    <a:gd name="T13" fmla="*/ 50 h 100"/>
                    <a:gd name="T14" fmla="*/ 50 w 101"/>
                    <a:gd name="T15" fmla="*/ 23 h 100"/>
                    <a:gd name="T16" fmla="*/ 23 w 101"/>
                    <a:gd name="T17" fmla="*/ 50 h 100"/>
                    <a:gd name="T18" fmla="*/ 50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24" name="Oval 13"/>
                <p:cNvSpPr>
                  <a:spLocks noChangeArrowheads="1"/>
                </p:cNvSpPr>
                <p:nvPr/>
              </p:nvSpPr>
              <p:spPr bwMode="auto">
                <a:xfrm>
                  <a:off x="4506903" y="3889626"/>
                  <a:ext cx="165100" cy="165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25" name="Freeform 14"/>
                <p:cNvSpPr>
                  <a:spLocks noEditPoints="1"/>
                </p:cNvSpPr>
                <p:nvPr/>
              </p:nvSpPr>
              <p:spPr bwMode="auto">
                <a:xfrm>
                  <a:off x="4402128" y="3784600"/>
                  <a:ext cx="374650" cy="377825"/>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 name="T10" fmla="*/ 50 w 100"/>
                    <a:gd name="T11" fmla="*/ 77 h 100"/>
                    <a:gd name="T12" fmla="*/ 77 w 100"/>
                    <a:gd name="T13" fmla="*/ 50 h 100"/>
                    <a:gd name="T14" fmla="*/ 50 w 100"/>
                    <a:gd name="T15" fmla="*/ 23 h 100"/>
                    <a:gd name="T16" fmla="*/ 23 w 100"/>
                    <a:gd name="T17" fmla="*/ 50 h 100"/>
                    <a:gd name="T18" fmla="*/ 50 w 100"/>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78" y="0"/>
                        <a:pt x="100" y="23"/>
                        <a:pt x="100" y="50"/>
                      </a:cubicBezTo>
                      <a:cubicBezTo>
                        <a:pt x="100" y="78"/>
                        <a:pt x="78" y="100"/>
                        <a:pt x="50" y="100"/>
                      </a:cubicBezTo>
                      <a:cubicBezTo>
                        <a:pt x="22" y="100"/>
                        <a:pt x="0" y="78"/>
                        <a:pt x="0" y="50"/>
                      </a:cubicBezTo>
                      <a:cubicBezTo>
                        <a:pt x="0" y="23"/>
                        <a:pt x="22"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26" name="Oval 15"/>
                <p:cNvSpPr>
                  <a:spLocks noChangeArrowheads="1"/>
                </p:cNvSpPr>
                <p:nvPr/>
              </p:nvSpPr>
              <p:spPr bwMode="auto">
                <a:xfrm>
                  <a:off x="3686476" y="3890979"/>
                  <a:ext cx="165100" cy="165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27" name="Freeform 16"/>
                <p:cNvSpPr>
                  <a:spLocks noEditPoints="1"/>
                </p:cNvSpPr>
                <p:nvPr/>
              </p:nvSpPr>
              <p:spPr bwMode="auto">
                <a:xfrm>
                  <a:off x="3576938" y="3784600"/>
                  <a:ext cx="379413" cy="377825"/>
                </a:xfrm>
                <a:custGeom>
                  <a:avLst/>
                  <a:gdLst>
                    <a:gd name="T0" fmla="*/ 51 w 101"/>
                    <a:gd name="T1" fmla="*/ 0 h 100"/>
                    <a:gd name="T2" fmla="*/ 101 w 101"/>
                    <a:gd name="T3" fmla="*/ 50 h 100"/>
                    <a:gd name="T4" fmla="*/ 51 w 101"/>
                    <a:gd name="T5" fmla="*/ 100 h 100"/>
                    <a:gd name="T6" fmla="*/ 0 w 101"/>
                    <a:gd name="T7" fmla="*/ 50 h 100"/>
                    <a:gd name="T8" fmla="*/ 51 w 101"/>
                    <a:gd name="T9" fmla="*/ 0 h 100"/>
                    <a:gd name="T10" fmla="*/ 51 w 101"/>
                    <a:gd name="T11" fmla="*/ 77 h 100"/>
                    <a:gd name="T12" fmla="*/ 78 w 101"/>
                    <a:gd name="T13" fmla="*/ 50 h 100"/>
                    <a:gd name="T14" fmla="*/ 51 w 101"/>
                    <a:gd name="T15" fmla="*/ 23 h 100"/>
                    <a:gd name="T16" fmla="*/ 24 w 101"/>
                    <a:gd name="T17" fmla="*/ 50 h 100"/>
                    <a:gd name="T18" fmla="*/ 51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4" y="35"/>
                        <a:pt x="24" y="50"/>
                      </a:cubicBezTo>
                      <a:cubicBezTo>
                        <a:pt x="24" y="65"/>
                        <a:pt x="36" y="77"/>
                        <a:pt x="51"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grpSp>
          <p:grpSp>
            <p:nvGrpSpPr>
              <p:cNvPr id="5" name="Group 6"/>
              <p:cNvGrpSpPr/>
              <p:nvPr/>
            </p:nvGrpSpPr>
            <p:grpSpPr>
              <a:xfrm>
                <a:off x="6352958" y="3145321"/>
                <a:ext cx="2245015" cy="1560029"/>
                <a:chOff x="5256213" y="2846388"/>
                <a:chExt cx="1893888" cy="1316037"/>
              </a:xfrm>
              <a:solidFill>
                <a:schemeClr val="tx1">
                  <a:lumMod val="65000"/>
                  <a:lumOff val="35000"/>
                </a:schemeClr>
              </a:solidFill>
            </p:grpSpPr>
            <p:sp>
              <p:nvSpPr>
                <p:cNvPr id="12" name="Freeform 5"/>
                <p:cNvSpPr>
                  <a:spLocks noEditPoints="1"/>
                </p:cNvSpPr>
                <p:nvPr/>
              </p:nvSpPr>
              <p:spPr bwMode="auto">
                <a:xfrm>
                  <a:off x="6443663" y="3179763"/>
                  <a:ext cx="706438" cy="857250"/>
                </a:xfrm>
                <a:custGeom>
                  <a:avLst/>
                  <a:gdLst>
                    <a:gd name="T0" fmla="*/ 7 w 188"/>
                    <a:gd name="T1" fmla="*/ 165 h 227"/>
                    <a:gd name="T2" fmla="*/ 32 w 188"/>
                    <a:gd name="T3" fmla="*/ 134 h 227"/>
                    <a:gd name="T4" fmla="*/ 39 w 188"/>
                    <a:gd name="T5" fmla="*/ 125 h 227"/>
                    <a:gd name="T6" fmla="*/ 46 w 188"/>
                    <a:gd name="T7" fmla="*/ 15 h 227"/>
                    <a:gd name="T8" fmla="*/ 50 w 188"/>
                    <a:gd name="T9" fmla="*/ 0 h 227"/>
                    <a:gd name="T10" fmla="*/ 152 w 188"/>
                    <a:gd name="T11" fmla="*/ 5 h 227"/>
                    <a:gd name="T12" fmla="*/ 168 w 188"/>
                    <a:gd name="T13" fmla="*/ 11 h 227"/>
                    <a:gd name="T14" fmla="*/ 172 w 188"/>
                    <a:gd name="T15" fmla="*/ 24 h 227"/>
                    <a:gd name="T16" fmla="*/ 165 w 188"/>
                    <a:gd name="T17" fmla="*/ 25 h 227"/>
                    <a:gd name="T18" fmla="*/ 179 w 188"/>
                    <a:gd name="T19" fmla="*/ 84 h 227"/>
                    <a:gd name="T20" fmla="*/ 185 w 188"/>
                    <a:gd name="T21" fmla="*/ 88 h 227"/>
                    <a:gd name="T22" fmla="*/ 185 w 188"/>
                    <a:gd name="T23" fmla="*/ 134 h 227"/>
                    <a:gd name="T24" fmla="*/ 181 w 188"/>
                    <a:gd name="T25" fmla="*/ 154 h 227"/>
                    <a:gd name="T26" fmla="*/ 181 w 188"/>
                    <a:gd name="T27" fmla="*/ 159 h 227"/>
                    <a:gd name="T28" fmla="*/ 188 w 188"/>
                    <a:gd name="T29" fmla="*/ 165 h 227"/>
                    <a:gd name="T30" fmla="*/ 187 w 188"/>
                    <a:gd name="T31" fmla="*/ 191 h 227"/>
                    <a:gd name="T32" fmla="*/ 180 w 188"/>
                    <a:gd name="T33" fmla="*/ 202 h 227"/>
                    <a:gd name="T34" fmla="*/ 166 w 188"/>
                    <a:gd name="T35" fmla="*/ 202 h 227"/>
                    <a:gd name="T36" fmla="*/ 162 w 188"/>
                    <a:gd name="T37" fmla="*/ 202 h 227"/>
                    <a:gd name="T38" fmla="*/ 163 w 188"/>
                    <a:gd name="T39" fmla="*/ 221 h 227"/>
                    <a:gd name="T40" fmla="*/ 163 w 188"/>
                    <a:gd name="T41" fmla="*/ 221 h 227"/>
                    <a:gd name="T42" fmla="*/ 161 w 188"/>
                    <a:gd name="T43" fmla="*/ 225 h 227"/>
                    <a:gd name="T44" fmla="*/ 155 w 188"/>
                    <a:gd name="T45" fmla="*/ 227 h 227"/>
                    <a:gd name="T46" fmla="*/ 155 w 188"/>
                    <a:gd name="T47" fmla="*/ 227 h 227"/>
                    <a:gd name="T48" fmla="*/ 131 w 188"/>
                    <a:gd name="T49" fmla="*/ 227 h 227"/>
                    <a:gd name="T50" fmla="*/ 131 w 188"/>
                    <a:gd name="T51" fmla="*/ 227 h 227"/>
                    <a:gd name="T52" fmla="*/ 130 w 188"/>
                    <a:gd name="T53" fmla="*/ 227 h 227"/>
                    <a:gd name="T54" fmla="*/ 128 w 188"/>
                    <a:gd name="T55" fmla="*/ 225 h 227"/>
                    <a:gd name="T56" fmla="*/ 127 w 188"/>
                    <a:gd name="T57" fmla="*/ 220 h 227"/>
                    <a:gd name="T58" fmla="*/ 127 w 188"/>
                    <a:gd name="T59" fmla="*/ 219 h 227"/>
                    <a:gd name="T60" fmla="*/ 127 w 188"/>
                    <a:gd name="T61" fmla="*/ 202 h 227"/>
                    <a:gd name="T62" fmla="*/ 117 w 188"/>
                    <a:gd name="T63" fmla="*/ 202 h 227"/>
                    <a:gd name="T64" fmla="*/ 110 w 188"/>
                    <a:gd name="T65" fmla="*/ 172 h 227"/>
                    <a:gd name="T66" fmla="*/ 85 w 188"/>
                    <a:gd name="T67" fmla="*/ 146 h 227"/>
                    <a:gd name="T68" fmla="*/ 43 w 188"/>
                    <a:gd name="T69" fmla="*/ 144 h 227"/>
                    <a:gd name="T70" fmla="*/ 16 w 188"/>
                    <a:gd name="T71" fmla="*/ 170 h 227"/>
                    <a:gd name="T72" fmla="*/ 6 w 188"/>
                    <a:gd name="T73" fmla="*/ 215 h 227"/>
                    <a:gd name="T74" fmla="*/ 0 w 188"/>
                    <a:gd name="T75" fmla="*/ 215 h 227"/>
                    <a:gd name="T76" fmla="*/ 7 w 188"/>
                    <a:gd name="T77" fmla="*/ 165 h 227"/>
                    <a:gd name="T78" fmla="*/ 147 w 188"/>
                    <a:gd name="T79" fmla="*/ 15 h 227"/>
                    <a:gd name="T80" fmla="*/ 133 w 188"/>
                    <a:gd name="T81" fmla="*/ 14 h 227"/>
                    <a:gd name="T82" fmla="*/ 135 w 188"/>
                    <a:gd name="T83" fmla="*/ 112 h 227"/>
                    <a:gd name="T84" fmla="*/ 161 w 188"/>
                    <a:gd name="T85" fmla="*/ 112 h 227"/>
                    <a:gd name="T86" fmla="*/ 161 w 188"/>
                    <a:gd name="T87" fmla="*/ 80 h 227"/>
                    <a:gd name="T88" fmla="*/ 147 w 188"/>
                    <a:gd name="T89" fmla="*/ 15 h 227"/>
                    <a:gd name="T90" fmla="*/ 132 w 188"/>
                    <a:gd name="T91" fmla="*/ 219 h 227"/>
                    <a:gd name="T92" fmla="*/ 132 w 188"/>
                    <a:gd name="T93" fmla="*/ 220 h 227"/>
                    <a:gd name="T94" fmla="*/ 132 w 188"/>
                    <a:gd name="T95" fmla="*/ 222 h 227"/>
                    <a:gd name="T96" fmla="*/ 141 w 188"/>
                    <a:gd name="T97" fmla="*/ 222 h 227"/>
                    <a:gd name="T98" fmla="*/ 155 w 188"/>
                    <a:gd name="T99" fmla="*/ 222 h 227"/>
                    <a:gd name="T100" fmla="*/ 157 w 188"/>
                    <a:gd name="T101" fmla="*/ 222 h 227"/>
                    <a:gd name="T102" fmla="*/ 158 w 188"/>
                    <a:gd name="T103" fmla="*/ 221 h 227"/>
                    <a:gd name="T104" fmla="*/ 158 w 188"/>
                    <a:gd name="T105" fmla="*/ 221 h 227"/>
                    <a:gd name="T106" fmla="*/ 157 w 188"/>
                    <a:gd name="T107" fmla="*/ 202 h 227"/>
                    <a:gd name="T108" fmla="*/ 132 w 188"/>
                    <a:gd name="T109" fmla="*/ 202 h 227"/>
                    <a:gd name="T110" fmla="*/ 132 w 188"/>
                    <a:gd name="T111" fmla="*/ 219 h 227"/>
                    <a:gd name="T112" fmla="*/ 131 w 188"/>
                    <a:gd name="T113" fmla="*/ 81 h 227"/>
                    <a:gd name="T114" fmla="*/ 129 w 188"/>
                    <a:gd name="T115" fmla="*/ 15 h 227"/>
                    <a:gd name="T116" fmla="*/ 79 w 188"/>
                    <a:gd name="T117" fmla="*/ 13 h 227"/>
                    <a:gd name="T118" fmla="*/ 78 w 188"/>
                    <a:gd name="T119" fmla="*/ 65 h 227"/>
                    <a:gd name="T120" fmla="*/ 131 w 188"/>
                    <a:gd name="T121" fmla="*/ 8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 h="227">
                      <a:moveTo>
                        <a:pt x="7" y="165"/>
                      </a:moveTo>
                      <a:cubicBezTo>
                        <a:pt x="11" y="154"/>
                        <a:pt x="25" y="139"/>
                        <a:pt x="32" y="134"/>
                      </a:cubicBezTo>
                      <a:cubicBezTo>
                        <a:pt x="39" y="128"/>
                        <a:pt x="39" y="125"/>
                        <a:pt x="39" y="125"/>
                      </a:cubicBezTo>
                      <a:cubicBezTo>
                        <a:pt x="39" y="125"/>
                        <a:pt x="44" y="30"/>
                        <a:pt x="46" y="15"/>
                      </a:cubicBezTo>
                      <a:cubicBezTo>
                        <a:pt x="48" y="0"/>
                        <a:pt x="50" y="0"/>
                        <a:pt x="50" y="0"/>
                      </a:cubicBezTo>
                      <a:cubicBezTo>
                        <a:pt x="50" y="0"/>
                        <a:pt x="137" y="4"/>
                        <a:pt x="152" y="5"/>
                      </a:cubicBezTo>
                      <a:cubicBezTo>
                        <a:pt x="166" y="5"/>
                        <a:pt x="165" y="8"/>
                        <a:pt x="168" y="11"/>
                      </a:cubicBezTo>
                      <a:cubicBezTo>
                        <a:pt x="171" y="13"/>
                        <a:pt x="172" y="22"/>
                        <a:pt x="172" y="24"/>
                      </a:cubicBezTo>
                      <a:cubicBezTo>
                        <a:pt x="172" y="26"/>
                        <a:pt x="165" y="25"/>
                        <a:pt x="165" y="25"/>
                      </a:cubicBezTo>
                      <a:cubicBezTo>
                        <a:pt x="165" y="25"/>
                        <a:pt x="179" y="82"/>
                        <a:pt x="179" y="84"/>
                      </a:cubicBezTo>
                      <a:cubicBezTo>
                        <a:pt x="179" y="86"/>
                        <a:pt x="185" y="88"/>
                        <a:pt x="185" y="88"/>
                      </a:cubicBezTo>
                      <a:cubicBezTo>
                        <a:pt x="185" y="88"/>
                        <a:pt x="184" y="113"/>
                        <a:pt x="185" y="134"/>
                      </a:cubicBezTo>
                      <a:cubicBezTo>
                        <a:pt x="185" y="155"/>
                        <a:pt x="181" y="154"/>
                        <a:pt x="181" y="154"/>
                      </a:cubicBezTo>
                      <a:cubicBezTo>
                        <a:pt x="181" y="154"/>
                        <a:pt x="177" y="159"/>
                        <a:pt x="181" y="159"/>
                      </a:cubicBezTo>
                      <a:cubicBezTo>
                        <a:pt x="186" y="159"/>
                        <a:pt x="188" y="165"/>
                        <a:pt x="188" y="165"/>
                      </a:cubicBezTo>
                      <a:cubicBezTo>
                        <a:pt x="188" y="165"/>
                        <a:pt x="187" y="181"/>
                        <a:pt x="187" y="191"/>
                      </a:cubicBezTo>
                      <a:cubicBezTo>
                        <a:pt x="187" y="202"/>
                        <a:pt x="180" y="202"/>
                        <a:pt x="180" y="202"/>
                      </a:cubicBezTo>
                      <a:cubicBezTo>
                        <a:pt x="166" y="202"/>
                        <a:pt x="166" y="202"/>
                        <a:pt x="166" y="202"/>
                      </a:cubicBezTo>
                      <a:cubicBezTo>
                        <a:pt x="162" y="202"/>
                        <a:pt x="162" y="202"/>
                        <a:pt x="162" y="202"/>
                      </a:cubicBezTo>
                      <a:cubicBezTo>
                        <a:pt x="163" y="221"/>
                        <a:pt x="163" y="221"/>
                        <a:pt x="163" y="221"/>
                      </a:cubicBezTo>
                      <a:cubicBezTo>
                        <a:pt x="163" y="221"/>
                        <a:pt x="163" y="221"/>
                        <a:pt x="163" y="221"/>
                      </a:cubicBezTo>
                      <a:cubicBezTo>
                        <a:pt x="163" y="222"/>
                        <a:pt x="162" y="223"/>
                        <a:pt x="161" y="225"/>
                      </a:cubicBezTo>
                      <a:cubicBezTo>
                        <a:pt x="160" y="226"/>
                        <a:pt x="158" y="227"/>
                        <a:pt x="155" y="227"/>
                      </a:cubicBezTo>
                      <a:cubicBezTo>
                        <a:pt x="155" y="227"/>
                        <a:pt x="155" y="227"/>
                        <a:pt x="155" y="227"/>
                      </a:cubicBezTo>
                      <a:cubicBezTo>
                        <a:pt x="151" y="227"/>
                        <a:pt x="131" y="227"/>
                        <a:pt x="131" y="227"/>
                      </a:cubicBezTo>
                      <a:cubicBezTo>
                        <a:pt x="131" y="227"/>
                        <a:pt x="131" y="227"/>
                        <a:pt x="131" y="227"/>
                      </a:cubicBezTo>
                      <a:cubicBezTo>
                        <a:pt x="130" y="227"/>
                        <a:pt x="130" y="227"/>
                        <a:pt x="130" y="227"/>
                      </a:cubicBezTo>
                      <a:cubicBezTo>
                        <a:pt x="130" y="227"/>
                        <a:pt x="129" y="226"/>
                        <a:pt x="128" y="225"/>
                      </a:cubicBezTo>
                      <a:cubicBezTo>
                        <a:pt x="127" y="224"/>
                        <a:pt x="127" y="222"/>
                        <a:pt x="127" y="220"/>
                      </a:cubicBezTo>
                      <a:cubicBezTo>
                        <a:pt x="127" y="219"/>
                        <a:pt x="127" y="219"/>
                        <a:pt x="127" y="219"/>
                      </a:cubicBezTo>
                      <a:cubicBezTo>
                        <a:pt x="127" y="216"/>
                        <a:pt x="127" y="207"/>
                        <a:pt x="127" y="202"/>
                      </a:cubicBezTo>
                      <a:cubicBezTo>
                        <a:pt x="117" y="202"/>
                        <a:pt x="117" y="202"/>
                        <a:pt x="117" y="202"/>
                      </a:cubicBezTo>
                      <a:cubicBezTo>
                        <a:pt x="117" y="202"/>
                        <a:pt x="114" y="193"/>
                        <a:pt x="110" y="172"/>
                      </a:cubicBezTo>
                      <a:cubicBezTo>
                        <a:pt x="106" y="152"/>
                        <a:pt x="85" y="146"/>
                        <a:pt x="85" y="146"/>
                      </a:cubicBezTo>
                      <a:cubicBezTo>
                        <a:pt x="43" y="144"/>
                        <a:pt x="43" y="144"/>
                        <a:pt x="43" y="144"/>
                      </a:cubicBezTo>
                      <a:cubicBezTo>
                        <a:pt x="43" y="144"/>
                        <a:pt x="27" y="149"/>
                        <a:pt x="16" y="170"/>
                      </a:cubicBezTo>
                      <a:cubicBezTo>
                        <a:pt x="6" y="190"/>
                        <a:pt x="6" y="215"/>
                        <a:pt x="6" y="215"/>
                      </a:cubicBezTo>
                      <a:cubicBezTo>
                        <a:pt x="0" y="215"/>
                        <a:pt x="0" y="215"/>
                        <a:pt x="0" y="215"/>
                      </a:cubicBezTo>
                      <a:cubicBezTo>
                        <a:pt x="0" y="215"/>
                        <a:pt x="4" y="177"/>
                        <a:pt x="7" y="165"/>
                      </a:cubicBezTo>
                      <a:close/>
                      <a:moveTo>
                        <a:pt x="147" y="15"/>
                      </a:moveTo>
                      <a:cubicBezTo>
                        <a:pt x="133" y="14"/>
                        <a:pt x="133" y="14"/>
                        <a:pt x="133" y="14"/>
                      </a:cubicBezTo>
                      <a:cubicBezTo>
                        <a:pt x="135" y="112"/>
                        <a:pt x="135" y="112"/>
                        <a:pt x="135" y="112"/>
                      </a:cubicBezTo>
                      <a:cubicBezTo>
                        <a:pt x="161" y="112"/>
                        <a:pt x="161" y="112"/>
                        <a:pt x="161" y="112"/>
                      </a:cubicBezTo>
                      <a:cubicBezTo>
                        <a:pt x="161" y="112"/>
                        <a:pt x="161" y="90"/>
                        <a:pt x="161" y="80"/>
                      </a:cubicBezTo>
                      <a:cubicBezTo>
                        <a:pt x="161" y="69"/>
                        <a:pt x="147" y="15"/>
                        <a:pt x="147" y="15"/>
                      </a:cubicBezTo>
                      <a:close/>
                      <a:moveTo>
                        <a:pt x="132" y="219"/>
                      </a:moveTo>
                      <a:cubicBezTo>
                        <a:pt x="132" y="219"/>
                        <a:pt x="132" y="219"/>
                        <a:pt x="132" y="220"/>
                      </a:cubicBezTo>
                      <a:cubicBezTo>
                        <a:pt x="132" y="221"/>
                        <a:pt x="132" y="221"/>
                        <a:pt x="132" y="222"/>
                      </a:cubicBezTo>
                      <a:cubicBezTo>
                        <a:pt x="134" y="222"/>
                        <a:pt x="137" y="222"/>
                        <a:pt x="141" y="222"/>
                      </a:cubicBezTo>
                      <a:cubicBezTo>
                        <a:pt x="147" y="222"/>
                        <a:pt x="153" y="222"/>
                        <a:pt x="155" y="222"/>
                      </a:cubicBezTo>
                      <a:cubicBezTo>
                        <a:pt x="157" y="222"/>
                        <a:pt x="157" y="222"/>
                        <a:pt x="157" y="222"/>
                      </a:cubicBezTo>
                      <a:cubicBezTo>
                        <a:pt x="157" y="221"/>
                        <a:pt x="158" y="221"/>
                        <a:pt x="158" y="221"/>
                      </a:cubicBezTo>
                      <a:cubicBezTo>
                        <a:pt x="158" y="221"/>
                        <a:pt x="158" y="221"/>
                        <a:pt x="158" y="221"/>
                      </a:cubicBezTo>
                      <a:cubicBezTo>
                        <a:pt x="157" y="202"/>
                        <a:pt x="157" y="202"/>
                        <a:pt x="157" y="202"/>
                      </a:cubicBezTo>
                      <a:cubicBezTo>
                        <a:pt x="132" y="202"/>
                        <a:pt x="132" y="202"/>
                        <a:pt x="132" y="202"/>
                      </a:cubicBezTo>
                      <a:cubicBezTo>
                        <a:pt x="132" y="207"/>
                        <a:pt x="132" y="216"/>
                        <a:pt x="132" y="219"/>
                      </a:cubicBezTo>
                      <a:close/>
                      <a:moveTo>
                        <a:pt x="131" y="81"/>
                      </a:moveTo>
                      <a:cubicBezTo>
                        <a:pt x="129" y="15"/>
                        <a:pt x="129" y="15"/>
                        <a:pt x="129" y="15"/>
                      </a:cubicBezTo>
                      <a:cubicBezTo>
                        <a:pt x="79" y="13"/>
                        <a:pt x="79" y="13"/>
                        <a:pt x="79" y="13"/>
                      </a:cubicBezTo>
                      <a:cubicBezTo>
                        <a:pt x="78" y="65"/>
                        <a:pt x="78" y="65"/>
                        <a:pt x="78" y="65"/>
                      </a:cubicBezTo>
                      <a:lnTo>
                        <a:pt x="13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13" name="Freeform 6"/>
                <p:cNvSpPr>
                  <a:spLocks noEditPoints="1"/>
                </p:cNvSpPr>
                <p:nvPr/>
              </p:nvSpPr>
              <p:spPr bwMode="auto">
                <a:xfrm>
                  <a:off x="6488113" y="3784600"/>
                  <a:ext cx="376238" cy="377825"/>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 name="T10" fmla="*/ 50 w 100"/>
                    <a:gd name="T11" fmla="*/ 77 h 100"/>
                    <a:gd name="T12" fmla="*/ 77 w 100"/>
                    <a:gd name="T13" fmla="*/ 50 h 100"/>
                    <a:gd name="T14" fmla="*/ 50 w 100"/>
                    <a:gd name="T15" fmla="*/ 23 h 100"/>
                    <a:gd name="T16" fmla="*/ 23 w 100"/>
                    <a:gd name="T17" fmla="*/ 50 h 100"/>
                    <a:gd name="T18" fmla="*/ 50 w 100"/>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78" y="0"/>
                        <a:pt x="100" y="23"/>
                        <a:pt x="100" y="50"/>
                      </a:cubicBezTo>
                      <a:cubicBezTo>
                        <a:pt x="100" y="78"/>
                        <a:pt x="78" y="100"/>
                        <a:pt x="50" y="100"/>
                      </a:cubicBezTo>
                      <a:cubicBezTo>
                        <a:pt x="23" y="100"/>
                        <a:pt x="0" y="78"/>
                        <a:pt x="0" y="50"/>
                      </a:cubicBezTo>
                      <a:cubicBezTo>
                        <a:pt x="0" y="23"/>
                        <a:pt x="23"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14" name="Oval 7"/>
                <p:cNvSpPr>
                  <a:spLocks noChangeArrowheads="1"/>
                </p:cNvSpPr>
                <p:nvPr/>
              </p:nvSpPr>
              <p:spPr bwMode="auto">
                <a:xfrm>
                  <a:off x="6592888" y="3894138"/>
                  <a:ext cx="165100" cy="165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15" name="Oval 8"/>
                <p:cNvSpPr>
                  <a:spLocks noChangeArrowheads="1"/>
                </p:cNvSpPr>
                <p:nvPr/>
              </p:nvSpPr>
              <p:spPr bwMode="auto">
                <a:xfrm>
                  <a:off x="5399088" y="3894138"/>
                  <a:ext cx="160338" cy="165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16" name="Freeform 9"/>
                <p:cNvSpPr/>
                <p:nvPr/>
              </p:nvSpPr>
              <p:spPr bwMode="auto">
                <a:xfrm>
                  <a:off x="6477000" y="3152775"/>
                  <a:ext cx="123825" cy="615950"/>
                </a:xfrm>
                <a:custGeom>
                  <a:avLst/>
                  <a:gdLst>
                    <a:gd name="T0" fmla="*/ 2 w 33"/>
                    <a:gd name="T1" fmla="*/ 35 h 163"/>
                    <a:gd name="T2" fmla="*/ 4 w 33"/>
                    <a:gd name="T3" fmla="*/ 36 h 163"/>
                    <a:gd name="T4" fmla="*/ 5 w 33"/>
                    <a:gd name="T5" fmla="*/ 8 h 163"/>
                    <a:gd name="T6" fmla="*/ 15 w 33"/>
                    <a:gd name="T7" fmla="*/ 7 h 163"/>
                    <a:gd name="T8" fmla="*/ 16 w 33"/>
                    <a:gd name="T9" fmla="*/ 36 h 163"/>
                    <a:gd name="T10" fmla="*/ 19 w 33"/>
                    <a:gd name="T11" fmla="*/ 37 h 163"/>
                    <a:gd name="T12" fmla="*/ 33 w 33"/>
                    <a:gd name="T13" fmla="*/ 38 h 163"/>
                    <a:gd name="T14" fmla="*/ 27 w 33"/>
                    <a:gd name="T15" fmla="*/ 133 h 163"/>
                    <a:gd name="T16" fmla="*/ 10 w 33"/>
                    <a:gd name="T17" fmla="*/ 150 h 163"/>
                    <a:gd name="T18" fmla="*/ 0 w 33"/>
                    <a:gd name="T19" fmla="*/ 163 h 163"/>
                    <a:gd name="T20" fmla="*/ 2 w 33"/>
                    <a:gd name="T21" fmla="*/ 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63">
                      <a:moveTo>
                        <a:pt x="2" y="35"/>
                      </a:moveTo>
                      <a:cubicBezTo>
                        <a:pt x="4" y="36"/>
                        <a:pt x="4" y="36"/>
                        <a:pt x="4" y="36"/>
                      </a:cubicBezTo>
                      <a:cubicBezTo>
                        <a:pt x="5" y="8"/>
                        <a:pt x="5" y="8"/>
                        <a:pt x="5" y="8"/>
                      </a:cubicBezTo>
                      <a:cubicBezTo>
                        <a:pt x="5" y="8"/>
                        <a:pt x="10" y="0"/>
                        <a:pt x="15" y="7"/>
                      </a:cubicBezTo>
                      <a:cubicBezTo>
                        <a:pt x="16" y="36"/>
                        <a:pt x="16" y="36"/>
                        <a:pt x="16" y="36"/>
                      </a:cubicBezTo>
                      <a:cubicBezTo>
                        <a:pt x="19" y="37"/>
                        <a:pt x="19" y="37"/>
                        <a:pt x="19" y="37"/>
                      </a:cubicBezTo>
                      <a:cubicBezTo>
                        <a:pt x="33" y="38"/>
                        <a:pt x="33" y="38"/>
                        <a:pt x="33" y="38"/>
                      </a:cubicBezTo>
                      <a:cubicBezTo>
                        <a:pt x="27" y="133"/>
                        <a:pt x="27" y="133"/>
                        <a:pt x="27" y="133"/>
                      </a:cubicBezTo>
                      <a:cubicBezTo>
                        <a:pt x="27" y="133"/>
                        <a:pt x="19" y="139"/>
                        <a:pt x="10" y="150"/>
                      </a:cubicBezTo>
                      <a:cubicBezTo>
                        <a:pt x="1" y="160"/>
                        <a:pt x="0" y="163"/>
                        <a:pt x="0" y="163"/>
                      </a:cubicBezTo>
                      <a:lnTo>
                        <a:pt x="2"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17" name="Freeform 10"/>
                <p:cNvSpPr>
                  <a:spLocks noEditPoints="1"/>
                </p:cNvSpPr>
                <p:nvPr/>
              </p:nvSpPr>
              <p:spPr bwMode="auto">
                <a:xfrm>
                  <a:off x="5289550" y="3784600"/>
                  <a:ext cx="379413" cy="377825"/>
                </a:xfrm>
                <a:custGeom>
                  <a:avLst/>
                  <a:gdLst>
                    <a:gd name="T0" fmla="*/ 51 w 101"/>
                    <a:gd name="T1" fmla="*/ 0 h 100"/>
                    <a:gd name="T2" fmla="*/ 101 w 101"/>
                    <a:gd name="T3" fmla="*/ 50 h 100"/>
                    <a:gd name="T4" fmla="*/ 51 w 101"/>
                    <a:gd name="T5" fmla="*/ 100 h 100"/>
                    <a:gd name="T6" fmla="*/ 0 w 101"/>
                    <a:gd name="T7" fmla="*/ 50 h 100"/>
                    <a:gd name="T8" fmla="*/ 51 w 101"/>
                    <a:gd name="T9" fmla="*/ 0 h 100"/>
                    <a:gd name="T10" fmla="*/ 51 w 101"/>
                    <a:gd name="T11" fmla="*/ 77 h 100"/>
                    <a:gd name="T12" fmla="*/ 78 w 101"/>
                    <a:gd name="T13" fmla="*/ 50 h 100"/>
                    <a:gd name="T14" fmla="*/ 51 w 101"/>
                    <a:gd name="T15" fmla="*/ 23 h 100"/>
                    <a:gd name="T16" fmla="*/ 23 w 101"/>
                    <a:gd name="T17" fmla="*/ 50 h 100"/>
                    <a:gd name="T18" fmla="*/ 51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3" y="35"/>
                        <a:pt x="23" y="50"/>
                      </a:cubicBezTo>
                      <a:cubicBezTo>
                        <a:pt x="23" y="65"/>
                        <a:pt x="36" y="77"/>
                        <a:pt x="51"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18" name="Oval 17"/>
                <p:cNvSpPr>
                  <a:spLocks noChangeArrowheads="1"/>
                </p:cNvSpPr>
                <p:nvPr/>
              </p:nvSpPr>
              <p:spPr bwMode="auto">
                <a:xfrm>
                  <a:off x="5800725" y="3894138"/>
                  <a:ext cx="165100" cy="165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19" name="Freeform 18"/>
                <p:cNvSpPr>
                  <a:spLocks noEditPoints="1"/>
                </p:cNvSpPr>
                <p:nvPr/>
              </p:nvSpPr>
              <p:spPr bwMode="auto">
                <a:xfrm>
                  <a:off x="5695950" y="3784600"/>
                  <a:ext cx="379413" cy="377825"/>
                </a:xfrm>
                <a:custGeom>
                  <a:avLst/>
                  <a:gdLst>
                    <a:gd name="T0" fmla="*/ 50 w 101"/>
                    <a:gd name="T1" fmla="*/ 0 h 100"/>
                    <a:gd name="T2" fmla="*/ 101 w 101"/>
                    <a:gd name="T3" fmla="*/ 50 h 100"/>
                    <a:gd name="T4" fmla="*/ 50 w 101"/>
                    <a:gd name="T5" fmla="*/ 100 h 100"/>
                    <a:gd name="T6" fmla="*/ 0 w 101"/>
                    <a:gd name="T7" fmla="*/ 50 h 100"/>
                    <a:gd name="T8" fmla="*/ 50 w 101"/>
                    <a:gd name="T9" fmla="*/ 0 h 100"/>
                    <a:gd name="T10" fmla="*/ 50 w 101"/>
                    <a:gd name="T11" fmla="*/ 77 h 100"/>
                    <a:gd name="T12" fmla="*/ 78 w 101"/>
                    <a:gd name="T13" fmla="*/ 50 h 100"/>
                    <a:gd name="T14" fmla="*/ 50 w 101"/>
                    <a:gd name="T15" fmla="*/ 23 h 100"/>
                    <a:gd name="T16" fmla="*/ 23 w 101"/>
                    <a:gd name="T17" fmla="*/ 50 h 100"/>
                    <a:gd name="T18" fmla="*/ 50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20" name="Freeform 19"/>
                <p:cNvSpPr/>
                <p:nvPr/>
              </p:nvSpPr>
              <p:spPr bwMode="auto">
                <a:xfrm>
                  <a:off x="5256213" y="3757613"/>
                  <a:ext cx="1176338" cy="234950"/>
                </a:xfrm>
                <a:custGeom>
                  <a:avLst/>
                  <a:gdLst>
                    <a:gd name="T0" fmla="*/ 8 w 313"/>
                    <a:gd name="T1" fmla="*/ 0 h 62"/>
                    <a:gd name="T2" fmla="*/ 304 w 313"/>
                    <a:gd name="T3" fmla="*/ 0 h 62"/>
                    <a:gd name="T4" fmla="*/ 313 w 313"/>
                    <a:gd name="T5" fmla="*/ 9 h 62"/>
                    <a:gd name="T6" fmla="*/ 313 w 313"/>
                    <a:gd name="T7" fmla="*/ 54 h 62"/>
                    <a:gd name="T8" fmla="*/ 304 w 313"/>
                    <a:gd name="T9" fmla="*/ 62 h 62"/>
                    <a:gd name="T10" fmla="*/ 223 w 313"/>
                    <a:gd name="T11" fmla="*/ 62 h 62"/>
                    <a:gd name="T12" fmla="*/ 224 w 313"/>
                    <a:gd name="T13" fmla="*/ 58 h 62"/>
                    <a:gd name="T14" fmla="*/ 167 w 313"/>
                    <a:gd name="T15" fmla="*/ 2 h 62"/>
                    <a:gd name="T16" fmla="*/ 113 w 313"/>
                    <a:gd name="T17" fmla="*/ 43 h 62"/>
                    <a:gd name="T18" fmla="*/ 59 w 313"/>
                    <a:gd name="T19" fmla="*/ 2 h 62"/>
                    <a:gd name="T20" fmla="*/ 3 w 313"/>
                    <a:gd name="T21" fmla="*/ 58 h 62"/>
                    <a:gd name="T22" fmla="*/ 3 w 313"/>
                    <a:gd name="T23" fmla="*/ 60 h 62"/>
                    <a:gd name="T24" fmla="*/ 0 w 313"/>
                    <a:gd name="T25" fmla="*/ 54 h 62"/>
                    <a:gd name="T26" fmla="*/ 0 w 313"/>
                    <a:gd name="T27" fmla="*/ 9 h 62"/>
                    <a:gd name="T28" fmla="*/ 8 w 313"/>
                    <a:gd name="T2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3" h="62">
                      <a:moveTo>
                        <a:pt x="8" y="0"/>
                      </a:moveTo>
                      <a:cubicBezTo>
                        <a:pt x="304" y="0"/>
                        <a:pt x="304" y="0"/>
                        <a:pt x="304" y="0"/>
                      </a:cubicBezTo>
                      <a:cubicBezTo>
                        <a:pt x="309" y="0"/>
                        <a:pt x="313" y="4"/>
                        <a:pt x="313" y="9"/>
                      </a:cubicBezTo>
                      <a:cubicBezTo>
                        <a:pt x="313" y="54"/>
                        <a:pt x="313" y="54"/>
                        <a:pt x="313" y="54"/>
                      </a:cubicBezTo>
                      <a:cubicBezTo>
                        <a:pt x="313" y="58"/>
                        <a:pt x="309" y="62"/>
                        <a:pt x="304" y="62"/>
                      </a:cubicBezTo>
                      <a:cubicBezTo>
                        <a:pt x="223" y="62"/>
                        <a:pt x="223" y="62"/>
                        <a:pt x="223" y="62"/>
                      </a:cubicBezTo>
                      <a:cubicBezTo>
                        <a:pt x="224" y="60"/>
                        <a:pt x="224" y="59"/>
                        <a:pt x="224" y="58"/>
                      </a:cubicBezTo>
                      <a:cubicBezTo>
                        <a:pt x="224" y="27"/>
                        <a:pt x="198" y="2"/>
                        <a:pt x="167" y="2"/>
                      </a:cubicBezTo>
                      <a:cubicBezTo>
                        <a:pt x="141" y="2"/>
                        <a:pt x="120" y="19"/>
                        <a:pt x="113" y="43"/>
                      </a:cubicBezTo>
                      <a:cubicBezTo>
                        <a:pt x="107" y="19"/>
                        <a:pt x="85" y="2"/>
                        <a:pt x="59" y="2"/>
                      </a:cubicBezTo>
                      <a:cubicBezTo>
                        <a:pt x="28" y="2"/>
                        <a:pt x="3" y="27"/>
                        <a:pt x="3" y="58"/>
                      </a:cubicBezTo>
                      <a:cubicBezTo>
                        <a:pt x="3" y="58"/>
                        <a:pt x="3" y="59"/>
                        <a:pt x="3" y="60"/>
                      </a:cubicBezTo>
                      <a:cubicBezTo>
                        <a:pt x="1" y="58"/>
                        <a:pt x="0" y="56"/>
                        <a:pt x="0" y="54"/>
                      </a:cubicBezTo>
                      <a:cubicBezTo>
                        <a:pt x="0" y="9"/>
                        <a:pt x="0" y="9"/>
                        <a:pt x="0" y="9"/>
                      </a:cubicBezTo>
                      <a:cubicBezTo>
                        <a:pt x="0" y="4"/>
                        <a:pt x="4"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sp>
              <p:nvSpPr>
                <p:cNvPr id="21" name="Freeform 21"/>
                <p:cNvSpPr/>
                <p:nvPr/>
              </p:nvSpPr>
              <p:spPr bwMode="auto">
                <a:xfrm>
                  <a:off x="6573838" y="2846388"/>
                  <a:ext cx="290513" cy="333375"/>
                </a:xfrm>
                <a:custGeom>
                  <a:avLst/>
                  <a:gdLst>
                    <a:gd name="T0" fmla="*/ 77 w 77"/>
                    <a:gd name="T1" fmla="*/ 88 h 88"/>
                    <a:gd name="T2" fmla="*/ 34 w 77"/>
                    <a:gd name="T3" fmla="*/ 23 h 88"/>
                    <a:gd name="T4" fmla="*/ 0 w 77"/>
                    <a:gd name="T5" fmla="*/ 0 h 88"/>
                    <a:gd name="T6" fmla="*/ 12 w 77"/>
                    <a:gd name="T7" fmla="*/ 85 h 88"/>
                    <a:gd name="T8" fmla="*/ 77 w 77"/>
                    <a:gd name="T9" fmla="*/ 88 h 88"/>
                  </a:gdLst>
                  <a:ahLst/>
                  <a:cxnLst>
                    <a:cxn ang="0">
                      <a:pos x="T0" y="T1"/>
                    </a:cxn>
                    <a:cxn ang="0">
                      <a:pos x="T2" y="T3"/>
                    </a:cxn>
                    <a:cxn ang="0">
                      <a:pos x="T4" y="T5"/>
                    </a:cxn>
                    <a:cxn ang="0">
                      <a:pos x="T6" y="T7"/>
                    </a:cxn>
                    <a:cxn ang="0">
                      <a:pos x="T8" y="T9"/>
                    </a:cxn>
                  </a:cxnLst>
                  <a:rect l="0" t="0" r="r" b="b"/>
                  <a:pathLst>
                    <a:path w="77" h="88">
                      <a:moveTo>
                        <a:pt x="77" y="88"/>
                      </a:moveTo>
                      <a:cubicBezTo>
                        <a:pt x="77" y="88"/>
                        <a:pt x="49" y="40"/>
                        <a:pt x="34" y="23"/>
                      </a:cubicBezTo>
                      <a:cubicBezTo>
                        <a:pt x="20" y="7"/>
                        <a:pt x="0" y="0"/>
                        <a:pt x="0" y="0"/>
                      </a:cubicBezTo>
                      <a:cubicBezTo>
                        <a:pt x="12" y="85"/>
                        <a:pt x="12" y="85"/>
                        <a:pt x="12" y="85"/>
                      </a:cubicBezTo>
                      <a:lnTo>
                        <a:pt x="77"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2510" tIns="81255" rIns="162510" bIns="81255" numCol="1" anchor="t" anchorCtr="0" compatLnSpc="1"/>
                <a:lstStyle/>
                <a:p>
                  <a:endParaRPr lang="en-US" sz="3200" dirty="0"/>
                </a:p>
              </p:txBody>
            </p:sp>
          </p:grpSp>
        </p:grpSp>
        <p:grpSp>
          <p:nvGrpSpPr>
            <p:cNvPr id="10" name="组合 4"/>
            <p:cNvGrpSpPr/>
            <p:nvPr/>
          </p:nvGrpSpPr>
          <p:grpSpPr>
            <a:xfrm>
              <a:off x="3122724" y="4074712"/>
              <a:ext cx="6649897" cy="1417537"/>
              <a:chOff x="3122724" y="4074712"/>
              <a:chExt cx="6649897" cy="1417537"/>
            </a:xfrm>
          </p:grpSpPr>
          <p:sp>
            <p:nvSpPr>
              <p:cNvPr id="7" name="Rectangle 29"/>
              <p:cNvSpPr/>
              <p:nvPr/>
            </p:nvSpPr>
            <p:spPr>
              <a:xfrm flipH="1">
                <a:off x="3122724" y="4074712"/>
                <a:ext cx="2404217" cy="1410970"/>
              </a:xfrm>
              <a:prstGeom prst="rect">
                <a:avLst/>
              </a:prstGeom>
              <a:solidFill>
                <a:srgbClr val="3B454B"/>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8" name="Rectangle 30"/>
              <p:cNvSpPr/>
              <p:nvPr/>
            </p:nvSpPr>
            <p:spPr>
              <a:xfrm flipH="1">
                <a:off x="5597708" y="4081062"/>
                <a:ext cx="1800000" cy="1411187"/>
              </a:xfrm>
              <a:prstGeom prst="rect">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9" name="Rectangle 31"/>
              <p:cNvSpPr/>
              <p:nvPr/>
            </p:nvSpPr>
            <p:spPr>
              <a:xfrm flipH="1">
                <a:off x="7468621" y="4081062"/>
                <a:ext cx="2304000" cy="1411187"/>
              </a:xfrm>
              <a:prstGeom prst="rect">
                <a:avLst/>
              </a:prstGeom>
              <a:solidFill>
                <a:srgbClr val="3B454B"/>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grpSp>
      <p:cxnSp>
        <p:nvCxnSpPr>
          <p:cNvPr id="30" name="肘形连接符 29"/>
          <p:cNvCxnSpPr>
            <a:stCxn id="7" idx="0"/>
          </p:cNvCxnSpPr>
          <p:nvPr/>
        </p:nvCxnSpPr>
        <p:spPr>
          <a:xfrm rot="16200000" flipV="1">
            <a:off x="2747645" y="3416300"/>
            <a:ext cx="325755" cy="1031875"/>
          </a:xfrm>
          <a:prstGeom prst="curvedConnector2">
            <a:avLst/>
          </a:prstGeom>
          <a:ln w="127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9" idx="0"/>
            <a:endCxn id="37" idx="2"/>
          </p:cNvCxnSpPr>
          <p:nvPr/>
        </p:nvCxnSpPr>
        <p:spPr>
          <a:xfrm rot="16200000">
            <a:off x="8624570" y="2741295"/>
            <a:ext cx="456565" cy="2263775"/>
          </a:xfrm>
          <a:prstGeom prst="curvedConnector3">
            <a:avLst>
              <a:gd name="adj1" fmla="val 49930"/>
            </a:avLst>
          </a:prstGeom>
          <a:ln w="127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8" idx="2"/>
          </p:cNvCxnSpPr>
          <p:nvPr/>
        </p:nvCxnSpPr>
        <p:spPr>
          <a:xfrm rot="16200000">
            <a:off x="5753100" y="3702050"/>
            <a:ext cx="367030" cy="431800"/>
          </a:xfrm>
          <a:prstGeom prst="curvedConnector3">
            <a:avLst>
              <a:gd name="adj1" fmla="val 50000"/>
            </a:avLst>
          </a:prstGeom>
          <a:ln w="127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8326755" y="1057275"/>
            <a:ext cx="3316605" cy="2587625"/>
          </a:xfrm>
          <a:prstGeom prst="roundRect">
            <a:avLst>
              <a:gd name="adj" fmla="val 13000"/>
            </a:avLst>
          </a:prstGeom>
          <a:gradFill rotWithShape="1">
            <a:gsLst>
              <a:gs pos="66000">
                <a:srgbClr val="ECECEC"/>
              </a:gs>
              <a:gs pos="100000">
                <a:srgbClr val="F7F7F7"/>
              </a:gs>
              <a:gs pos="7000">
                <a:srgbClr val="BEBEBE"/>
              </a:gs>
            </a:gsLst>
            <a:lin ang="7800000" scaled="0"/>
          </a:gradFill>
          <a:ln w="28575">
            <a:gradFill>
              <a:gsLst>
                <a:gs pos="0">
                  <a:schemeClr val="bg1"/>
                </a:gs>
                <a:gs pos="100000">
                  <a:schemeClr val="bg1">
                    <a:lumMod val="85000"/>
                  </a:schemeClr>
                </a:gs>
              </a:gsLst>
              <a:lin ang="7800000" scaled="0"/>
            </a:gradFill>
          </a:ln>
          <a:effectLst>
            <a:outerShdw blurRad="203200" dist="127000" dir="7200000" sx="102000" sy="102000" algn="ctr" rotWithShape="0">
              <a:schemeClr val="tx1">
                <a:lumMod val="90000"/>
                <a:lumOff val="10000"/>
                <a:alpha val="40000"/>
              </a:schemeClr>
            </a:outerShdw>
          </a:effectLst>
        </p:spPr>
        <p:txBody>
          <a:bodyPr wrap="none" lIns="91412" tIns="45706" rIns="91412" bIns="45706" anchor="ctr"/>
          <a:lstStyle/>
          <a:p>
            <a:pPr latinLnBrk="1"/>
            <a:endParaRPr kumimoji="1" lang="zh-CN" altLang="en-US" sz="2400" dirty="0">
              <a:solidFill>
                <a:srgbClr val="000000"/>
              </a:solidFill>
              <a:latin typeface="Gulim" panose="020B0600000101010101" charset="-127"/>
              <a:ea typeface="Gulim" panose="020B0600000101010101" charset="-127"/>
            </a:endParaRPr>
          </a:p>
        </p:txBody>
      </p:sp>
      <p:sp>
        <p:nvSpPr>
          <p:cNvPr id="38" name="圆角矩形 37"/>
          <p:cNvSpPr/>
          <p:nvPr/>
        </p:nvSpPr>
        <p:spPr>
          <a:xfrm>
            <a:off x="4210685" y="1031240"/>
            <a:ext cx="3883660" cy="2703195"/>
          </a:xfrm>
          <a:prstGeom prst="roundRect">
            <a:avLst>
              <a:gd name="adj" fmla="val 13000"/>
            </a:avLst>
          </a:prstGeom>
          <a:gradFill rotWithShape="1">
            <a:gsLst>
              <a:gs pos="66000">
                <a:srgbClr val="ECECEC"/>
              </a:gs>
              <a:gs pos="100000">
                <a:srgbClr val="F7F7F7"/>
              </a:gs>
              <a:gs pos="7000">
                <a:srgbClr val="BEBEBE"/>
              </a:gs>
            </a:gsLst>
            <a:lin ang="7800000" scaled="0"/>
          </a:gradFill>
          <a:ln w="28575">
            <a:gradFill>
              <a:gsLst>
                <a:gs pos="0">
                  <a:schemeClr val="bg1"/>
                </a:gs>
                <a:gs pos="100000">
                  <a:schemeClr val="bg1">
                    <a:lumMod val="85000"/>
                  </a:schemeClr>
                </a:gs>
              </a:gsLst>
              <a:lin ang="7800000" scaled="0"/>
            </a:gradFill>
          </a:ln>
          <a:effectLst>
            <a:outerShdw blurRad="203200" dist="127000" dir="7200000" sx="102000" sy="102000" algn="ctr" rotWithShape="0">
              <a:schemeClr val="tx1">
                <a:lumMod val="90000"/>
                <a:lumOff val="10000"/>
                <a:alpha val="40000"/>
              </a:schemeClr>
            </a:outerShdw>
          </a:effectLst>
        </p:spPr>
        <p:txBody>
          <a:bodyPr wrap="none" lIns="91412" tIns="45706" rIns="91412" bIns="45706" anchor="ctr"/>
          <a:lstStyle/>
          <a:p>
            <a:pPr latinLnBrk="1"/>
            <a:endParaRPr kumimoji="1" lang="zh-CN" altLang="en-US" sz="2400" dirty="0">
              <a:solidFill>
                <a:srgbClr val="000000"/>
              </a:solidFill>
              <a:latin typeface="Gulim" panose="020B0600000101010101" charset="-127"/>
              <a:ea typeface="Gulim" panose="020B0600000101010101" charset="-127"/>
            </a:endParaRPr>
          </a:p>
        </p:txBody>
      </p:sp>
      <p:sp>
        <p:nvSpPr>
          <p:cNvPr id="39" name="圆角矩形 38"/>
          <p:cNvSpPr/>
          <p:nvPr/>
        </p:nvSpPr>
        <p:spPr>
          <a:xfrm>
            <a:off x="779145" y="1136015"/>
            <a:ext cx="3182620" cy="2586990"/>
          </a:xfrm>
          <a:prstGeom prst="roundRect">
            <a:avLst>
              <a:gd name="adj" fmla="val 13000"/>
            </a:avLst>
          </a:prstGeom>
          <a:gradFill rotWithShape="1">
            <a:gsLst>
              <a:gs pos="66000">
                <a:srgbClr val="ECECEC"/>
              </a:gs>
              <a:gs pos="100000">
                <a:srgbClr val="F7F7F7"/>
              </a:gs>
              <a:gs pos="7000">
                <a:srgbClr val="BEBEBE"/>
              </a:gs>
            </a:gsLst>
            <a:lin ang="7800000" scaled="0"/>
          </a:gradFill>
          <a:ln w="28575">
            <a:gradFill>
              <a:gsLst>
                <a:gs pos="0">
                  <a:schemeClr val="bg1"/>
                </a:gs>
                <a:gs pos="100000">
                  <a:schemeClr val="bg1">
                    <a:lumMod val="85000"/>
                  </a:schemeClr>
                </a:gs>
              </a:gsLst>
              <a:lin ang="7800000" scaled="0"/>
            </a:gradFill>
          </a:ln>
          <a:effectLst>
            <a:outerShdw blurRad="203200" dist="127000" dir="7200000" sx="102000" sy="102000" algn="ctr" rotWithShape="0">
              <a:schemeClr val="tx1">
                <a:lumMod val="90000"/>
                <a:lumOff val="10000"/>
                <a:alpha val="40000"/>
              </a:schemeClr>
            </a:outerShdw>
          </a:effectLst>
        </p:spPr>
        <p:txBody>
          <a:bodyPr wrap="none" lIns="91412" tIns="45706" rIns="91412" bIns="45706" anchor="ctr"/>
          <a:lstStyle/>
          <a:p>
            <a:pPr latinLnBrk="1"/>
            <a:endParaRPr kumimoji="1" lang="zh-CN" altLang="en-US" sz="2400" dirty="0">
              <a:solidFill>
                <a:srgbClr val="000000"/>
              </a:solidFill>
              <a:latin typeface="Gulim" panose="020B0600000101010101" charset="-127"/>
              <a:ea typeface="Gulim" panose="020B0600000101010101" charset="-127"/>
            </a:endParaRPr>
          </a:p>
        </p:txBody>
      </p:sp>
      <p:sp>
        <p:nvSpPr>
          <p:cNvPr id="47" name="矩形 17"/>
          <p:cNvSpPr>
            <a:spLocks noChangeArrowheads="1"/>
          </p:cNvSpPr>
          <p:nvPr/>
        </p:nvSpPr>
        <p:spPr bwMode="auto">
          <a:xfrm>
            <a:off x="916305" y="1763395"/>
            <a:ext cx="2851785" cy="175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indent="457200" algn="just" fontAlgn="auto">
              <a:lnSpc>
                <a:spcPct val="120000"/>
              </a:lnSpc>
              <a:spcBef>
                <a:spcPct val="0"/>
              </a:spcBef>
              <a:buFont typeface="Arial" panose="020B0604020202020204" pitchFamily="34" charset="0"/>
              <a:buNone/>
            </a:pPr>
            <a:r>
              <a:rPr lang="zh-CN" altLang="zh-CN" kern="100" dirty="0">
                <a:effectLst/>
                <a:ea typeface="宋体" panose="02010600030101010101" pitchFamily="2" charset="-122"/>
                <a:cs typeface="Times New Roman" panose="02020603050405020304" pitchFamily="18" charset="0"/>
                <a:sym typeface="+mn-ea"/>
              </a:rPr>
              <a:t>打开蓝牙，利用环境检测技术将室内环境反馈到串口和手机端，让处于安全位置的人了解未知地点的环境信息。</a:t>
            </a:r>
            <a:endParaRPr lang="zh-CN" altLang="zh-CN" kern="100" dirty="0">
              <a:solidFill>
                <a:schemeClr val="tx1">
                  <a:lumMod val="50000"/>
                  <a:lumOff val="50000"/>
                </a:schemeClr>
              </a:solidFill>
              <a:effectLst/>
              <a:latin typeface="微软雅黑" panose="020B0503020204020204" charset="-122"/>
              <a:ea typeface="宋体" panose="02010600030101010101" pitchFamily="2" charset="-122"/>
              <a:cs typeface="Times New Roman" panose="02020603050405020304" pitchFamily="18" charset="0"/>
              <a:sym typeface="+mn-ea"/>
            </a:endParaRPr>
          </a:p>
        </p:txBody>
      </p:sp>
      <p:sp>
        <p:nvSpPr>
          <p:cNvPr id="49" name="矩形 17"/>
          <p:cNvSpPr>
            <a:spLocks noChangeArrowheads="1"/>
          </p:cNvSpPr>
          <p:nvPr/>
        </p:nvSpPr>
        <p:spPr bwMode="auto">
          <a:xfrm>
            <a:off x="4364355" y="1566545"/>
            <a:ext cx="359156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indent="457200" algn="just" fontAlgn="auto">
              <a:lnSpc>
                <a:spcPct val="120000"/>
              </a:lnSpc>
              <a:spcBef>
                <a:spcPct val="0"/>
              </a:spcBef>
              <a:buFont typeface="Arial" panose="020B0604020202020204" pitchFamily="34" charset="0"/>
              <a:buNone/>
            </a:pPr>
            <a:r>
              <a:rPr lang="zh-CN" altLang="zh-CN" kern="100" dirty="0">
                <a:effectLst/>
                <a:ea typeface="宋体" panose="02010600030101010101" pitchFamily="2" charset="-122"/>
                <a:cs typeface="Times New Roman" panose="02020603050405020304" pitchFamily="18" charset="0"/>
                <a:sym typeface="+mn-ea"/>
              </a:rPr>
              <a:t>在未知要消毒地点的安全性下，将消毒机器人放置在安全位置，打开蓝牙系统连接手机，打开消毒喷雾器与摄像头系统，使用者在安全的位置引导小车到未知地点进行消毒工作。</a:t>
            </a:r>
            <a:endParaRPr lang="zh-CN" altLang="zh-CN" kern="100" dirty="0">
              <a:solidFill>
                <a:schemeClr val="tx1">
                  <a:lumMod val="50000"/>
                  <a:lumOff val="50000"/>
                </a:schemeClr>
              </a:solidFill>
              <a:effectLst/>
              <a:latin typeface="微软雅黑" panose="020B0503020204020204" charset="-122"/>
              <a:ea typeface="宋体" panose="02010600030101010101" pitchFamily="2" charset="-122"/>
              <a:cs typeface="Times New Roman" panose="02020603050405020304" pitchFamily="18" charset="0"/>
              <a:sym typeface="+mn-ea"/>
            </a:endParaRPr>
          </a:p>
        </p:txBody>
      </p:sp>
      <p:sp>
        <p:nvSpPr>
          <p:cNvPr id="50" name="TextBox 59"/>
          <p:cNvSpPr txBox="1">
            <a:spLocks noChangeArrowheads="1"/>
          </p:cNvSpPr>
          <p:nvPr/>
        </p:nvSpPr>
        <p:spPr bwMode="auto">
          <a:xfrm flipH="1">
            <a:off x="9045881" y="1283830"/>
            <a:ext cx="1861892" cy="397510"/>
          </a:xfrm>
          <a:prstGeom prst="rect">
            <a:avLst/>
          </a:prstGeom>
          <a:noFill/>
          <a:ln>
            <a:noFill/>
          </a:ln>
        </p:spPr>
        <p:txBody>
          <a:bodyPr wrap="square" lIns="91412" tIns="45706" rIns="91412" bIns="4570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solidFill>
                <a:latin typeface="微软雅黑" panose="020B0503020204020204" charset="-122"/>
                <a:ea typeface="微软雅黑" panose="020B0503020204020204" charset="-122"/>
              </a:rPr>
              <a:t>自主消毒</a:t>
            </a:r>
            <a:endParaRPr lang="zh-CN" altLang="en-US" sz="2000" b="1" dirty="0">
              <a:solidFill>
                <a:schemeClr val="tx1"/>
              </a:solidFill>
              <a:latin typeface="微软雅黑" panose="020B0503020204020204" charset="-122"/>
              <a:ea typeface="微软雅黑" panose="020B0503020204020204" charset="-122"/>
            </a:endParaRPr>
          </a:p>
        </p:txBody>
      </p:sp>
      <p:sp>
        <p:nvSpPr>
          <p:cNvPr id="51" name="矩形 17"/>
          <p:cNvSpPr>
            <a:spLocks noChangeArrowheads="1"/>
          </p:cNvSpPr>
          <p:nvPr/>
        </p:nvSpPr>
        <p:spPr bwMode="auto">
          <a:xfrm>
            <a:off x="8481060" y="1684020"/>
            <a:ext cx="2980055" cy="175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indent="457200" algn="just" fontAlgn="auto">
              <a:lnSpc>
                <a:spcPct val="120000"/>
              </a:lnSpc>
              <a:spcBef>
                <a:spcPct val="0"/>
              </a:spcBef>
              <a:buFont typeface="Arial" panose="020B0604020202020204" pitchFamily="34" charset="0"/>
              <a:buNone/>
            </a:pPr>
            <a:r>
              <a:rPr lang="zh-CN" altLang="zh-CN" kern="100" dirty="0">
                <a:effectLst/>
                <a:ea typeface="宋体" panose="02010600030101010101" pitchFamily="2" charset="-122"/>
                <a:cs typeface="Times New Roman" panose="02020603050405020304" pitchFamily="18" charset="0"/>
                <a:sym typeface="+mn-ea"/>
              </a:rPr>
              <a:t>在固定的空间内，将消毒机器人放置在空间内，打开避障功能和消毒喷雾器，让消毒机器人在空间内实现避障和消毒功能。</a:t>
            </a:r>
            <a:endParaRPr lang="zh-CN" altLang="zh-CN" kern="100" dirty="0">
              <a:solidFill>
                <a:schemeClr val="tx1">
                  <a:lumMod val="50000"/>
                  <a:lumOff val="50000"/>
                </a:schemeClr>
              </a:solidFill>
              <a:effectLst/>
              <a:latin typeface="微软雅黑" panose="020B0503020204020204" charset="-122"/>
              <a:ea typeface="宋体" panose="02010600030101010101" pitchFamily="2" charset="-122"/>
              <a:cs typeface="Times New Roman" panose="02020603050405020304" pitchFamily="18" charset="0"/>
              <a:sym typeface="+mn-ea"/>
            </a:endParaRPr>
          </a:p>
        </p:txBody>
      </p:sp>
      <p:sp>
        <p:nvSpPr>
          <p:cNvPr id="65" name="Freeform 156"/>
          <p:cNvSpPr>
            <a:spLocks noChangeAspect="1" noEditPoints="1"/>
          </p:cNvSpPr>
          <p:nvPr/>
        </p:nvSpPr>
        <p:spPr bwMode="auto">
          <a:xfrm>
            <a:off x="3142300" y="4540683"/>
            <a:ext cx="568083" cy="518936"/>
          </a:xfrm>
          <a:custGeom>
            <a:avLst/>
            <a:gdLst>
              <a:gd name="T0" fmla="*/ 37 w 112"/>
              <a:gd name="T1" fmla="*/ 58 h 102"/>
              <a:gd name="T2" fmla="*/ 69 w 112"/>
              <a:gd name="T3" fmla="*/ 52 h 102"/>
              <a:gd name="T4" fmla="*/ 70 w 112"/>
              <a:gd name="T5" fmla="*/ 32 h 102"/>
              <a:gd name="T6" fmla="*/ 80 w 112"/>
              <a:gd name="T7" fmla="*/ 0 h 102"/>
              <a:gd name="T8" fmla="*/ 103 w 112"/>
              <a:gd name="T9" fmla="*/ 24 h 102"/>
              <a:gd name="T10" fmla="*/ 73 w 112"/>
              <a:gd name="T11" fmla="*/ 65 h 102"/>
              <a:gd name="T12" fmla="*/ 42 w 112"/>
              <a:gd name="T13" fmla="*/ 72 h 102"/>
              <a:gd name="T14" fmla="*/ 21 w 112"/>
              <a:gd name="T15" fmla="*/ 101 h 102"/>
              <a:gd name="T16" fmla="*/ 0 w 112"/>
              <a:gd name="T17" fmla="*/ 40 h 102"/>
              <a:gd name="T18" fmla="*/ 1 w 112"/>
              <a:gd name="T19" fmla="*/ 56 h 102"/>
              <a:gd name="T20" fmla="*/ 13 w 112"/>
              <a:gd name="T21" fmla="*/ 49 h 102"/>
              <a:gd name="T22" fmla="*/ 27 w 112"/>
              <a:gd name="T23" fmla="*/ 57 h 102"/>
              <a:gd name="T24" fmla="*/ 29 w 112"/>
              <a:gd name="T25" fmla="*/ 37 h 102"/>
              <a:gd name="T26" fmla="*/ 13 w 112"/>
              <a:gd name="T27" fmla="*/ 40 h 102"/>
              <a:gd name="T28" fmla="*/ 96 w 112"/>
              <a:gd name="T29" fmla="*/ 62 h 102"/>
              <a:gd name="T30" fmla="*/ 81 w 112"/>
              <a:gd name="T31" fmla="*/ 77 h 102"/>
              <a:gd name="T32" fmla="*/ 96 w 112"/>
              <a:gd name="T33" fmla="*/ 92 h 102"/>
              <a:gd name="T34" fmla="*/ 112 w 112"/>
              <a:gd name="T35" fmla="*/ 77 h 102"/>
              <a:gd name="T36" fmla="*/ 96 w 112"/>
              <a:gd name="T37" fmla="*/ 62 h 102"/>
              <a:gd name="T38" fmla="*/ 96 w 112"/>
              <a:gd name="T39" fmla="*/ 70 h 102"/>
              <a:gd name="T40" fmla="*/ 89 w 112"/>
              <a:gd name="T41" fmla="*/ 77 h 102"/>
              <a:gd name="T42" fmla="*/ 96 w 112"/>
              <a:gd name="T43" fmla="*/ 84 h 102"/>
              <a:gd name="T44" fmla="*/ 103 w 112"/>
              <a:gd name="T45" fmla="*/ 77 h 102"/>
              <a:gd name="T46" fmla="*/ 70 w 112"/>
              <a:gd name="T47" fmla="*/ 74 h 102"/>
              <a:gd name="T48" fmla="*/ 60 w 112"/>
              <a:gd name="T49" fmla="*/ 82 h 102"/>
              <a:gd name="T50" fmla="*/ 45 w 112"/>
              <a:gd name="T51" fmla="*/ 83 h 102"/>
              <a:gd name="T52" fmla="*/ 46 w 112"/>
              <a:gd name="T53" fmla="*/ 97 h 102"/>
              <a:gd name="T54" fmla="*/ 62 w 112"/>
              <a:gd name="T55" fmla="*/ 92 h 102"/>
              <a:gd name="T56" fmla="*/ 77 w 112"/>
              <a:gd name="T57" fmla="*/ 98 h 102"/>
              <a:gd name="T58" fmla="*/ 70 w 112"/>
              <a:gd name="T59" fmla="*/ 74 h 102"/>
              <a:gd name="T60" fmla="*/ 40 w 112"/>
              <a:gd name="T61" fmla="*/ 21 h 102"/>
              <a:gd name="T62" fmla="*/ 40 w 112"/>
              <a:gd name="T63" fmla="*/ 43 h 102"/>
              <a:gd name="T64" fmla="*/ 62 w 112"/>
              <a:gd name="T65" fmla="*/ 43 h 102"/>
              <a:gd name="T66" fmla="*/ 62 w 112"/>
              <a:gd name="T67" fmla="*/ 21 h 102"/>
              <a:gd name="T68" fmla="*/ 56 w 112"/>
              <a:gd name="T69" fmla="*/ 27 h 102"/>
              <a:gd name="T70" fmla="*/ 46 w 112"/>
              <a:gd name="T71" fmla="*/ 27 h 102"/>
              <a:gd name="T72" fmla="*/ 46 w 112"/>
              <a:gd name="T73" fmla="*/ 36 h 102"/>
              <a:gd name="T74" fmla="*/ 56 w 112"/>
              <a:gd name="T75" fmla="*/ 36 h 102"/>
              <a:gd name="T76" fmla="*/ 56 w 112"/>
              <a:gd name="T77"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02">
                <a:moveTo>
                  <a:pt x="21" y="101"/>
                </a:moveTo>
                <a:cubicBezTo>
                  <a:pt x="12" y="74"/>
                  <a:pt x="22" y="64"/>
                  <a:pt x="37" y="58"/>
                </a:cubicBezTo>
                <a:cubicBezTo>
                  <a:pt x="43" y="57"/>
                  <a:pt x="49" y="56"/>
                  <a:pt x="55" y="55"/>
                </a:cubicBezTo>
                <a:cubicBezTo>
                  <a:pt x="60" y="54"/>
                  <a:pt x="65" y="53"/>
                  <a:pt x="69" y="52"/>
                </a:cubicBezTo>
                <a:cubicBezTo>
                  <a:pt x="78" y="50"/>
                  <a:pt x="84" y="44"/>
                  <a:pt x="81" y="30"/>
                </a:cubicBezTo>
                <a:cubicBezTo>
                  <a:pt x="70" y="32"/>
                  <a:pt x="70" y="32"/>
                  <a:pt x="70" y="32"/>
                </a:cubicBezTo>
                <a:cubicBezTo>
                  <a:pt x="75" y="16"/>
                  <a:pt x="75" y="16"/>
                  <a:pt x="75" y="16"/>
                </a:cubicBezTo>
                <a:cubicBezTo>
                  <a:pt x="80" y="0"/>
                  <a:pt x="80" y="0"/>
                  <a:pt x="80" y="0"/>
                </a:cubicBezTo>
                <a:cubicBezTo>
                  <a:pt x="91" y="12"/>
                  <a:pt x="91" y="12"/>
                  <a:pt x="91" y="12"/>
                </a:cubicBezTo>
                <a:cubicBezTo>
                  <a:pt x="103" y="24"/>
                  <a:pt x="103" y="24"/>
                  <a:pt x="103" y="24"/>
                </a:cubicBezTo>
                <a:cubicBezTo>
                  <a:pt x="94" y="26"/>
                  <a:pt x="94" y="26"/>
                  <a:pt x="94" y="26"/>
                </a:cubicBezTo>
                <a:cubicBezTo>
                  <a:pt x="100" y="52"/>
                  <a:pt x="89" y="61"/>
                  <a:pt x="73" y="65"/>
                </a:cubicBezTo>
                <a:cubicBezTo>
                  <a:pt x="68" y="67"/>
                  <a:pt x="62" y="68"/>
                  <a:pt x="57" y="68"/>
                </a:cubicBezTo>
                <a:cubicBezTo>
                  <a:pt x="52" y="69"/>
                  <a:pt x="46" y="70"/>
                  <a:pt x="42" y="72"/>
                </a:cubicBezTo>
                <a:cubicBezTo>
                  <a:pt x="33" y="74"/>
                  <a:pt x="29" y="80"/>
                  <a:pt x="34" y="97"/>
                </a:cubicBezTo>
                <a:cubicBezTo>
                  <a:pt x="21" y="101"/>
                  <a:pt x="21" y="101"/>
                  <a:pt x="21" y="101"/>
                </a:cubicBezTo>
                <a:close/>
                <a:moveTo>
                  <a:pt x="2" y="34"/>
                </a:moveTo>
                <a:cubicBezTo>
                  <a:pt x="0" y="40"/>
                  <a:pt x="0" y="40"/>
                  <a:pt x="0" y="40"/>
                </a:cubicBezTo>
                <a:cubicBezTo>
                  <a:pt x="3" y="41"/>
                  <a:pt x="6" y="43"/>
                  <a:pt x="8" y="45"/>
                </a:cubicBezTo>
                <a:cubicBezTo>
                  <a:pt x="6" y="48"/>
                  <a:pt x="3" y="52"/>
                  <a:pt x="1" y="56"/>
                </a:cubicBezTo>
                <a:cubicBezTo>
                  <a:pt x="7" y="59"/>
                  <a:pt x="7" y="59"/>
                  <a:pt x="7" y="59"/>
                </a:cubicBezTo>
                <a:cubicBezTo>
                  <a:pt x="9" y="56"/>
                  <a:pt x="11" y="52"/>
                  <a:pt x="13" y="49"/>
                </a:cubicBezTo>
                <a:cubicBezTo>
                  <a:pt x="16" y="53"/>
                  <a:pt x="19" y="56"/>
                  <a:pt x="21" y="60"/>
                </a:cubicBezTo>
                <a:cubicBezTo>
                  <a:pt x="27" y="57"/>
                  <a:pt x="27" y="57"/>
                  <a:pt x="27" y="57"/>
                </a:cubicBezTo>
                <a:cubicBezTo>
                  <a:pt x="24" y="52"/>
                  <a:pt x="22" y="48"/>
                  <a:pt x="18" y="44"/>
                </a:cubicBezTo>
                <a:cubicBezTo>
                  <a:pt x="21" y="41"/>
                  <a:pt x="25" y="39"/>
                  <a:pt x="29" y="37"/>
                </a:cubicBezTo>
                <a:cubicBezTo>
                  <a:pt x="26" y="30"/>
                  <a:pt x="26" y="30"/>
                  <a:pt x="26" y="30"/>
                </a:cubicBezTo>
                <a:cubicBezTo>
                  <a:pt x="21" y="33"/>
                  <a:pt x="17" y="36"/>
                  <a:pt x="13" y="40"/>
                </a:cubicBezTo>
                <a:cubicBezTo>
                  <a:pt x="10" y="37"/>
                  <a:pt x="6" y="35"/>
                  <a:pt x="2" y="34"/>
                </a:cubicBezTo>
                <a:close/>
                <a:moveTo>
                  <a:pt x="96" y="62"/>
                </a:moveTo>
                <a:cubicBezTo>
                  <a:pt x="92" y="62"/>
                  <a:pt x="88" y="63"/>
                  <a:pt x="85" y="66"/>
                </a:cubicBezTo>
                <a:cubicBezTo>
                  <a:pt x="82" y="69"/>
                  <a:pt x="81" y="73"/>
                  <a:pt x="81" y="77"/>
                </a:cubicBezTo>
                <a:cubicBezTo>
                  <a:pt x="81" y="81"/>
                  <a:pt x="82" y="85"/>
                  <a:pt x="85" y="88"/>
                </a:cubicBezTo>
                <a:cubicBezTo>
                  <a:pt x="88" y="91"/>
                  <a:pt x="92" y="92"/>
                  <a:pt x="96" y="92"/>
                </a:cubicBezTo>
                <a:cubicBezTo>
                  <a:pt x="100" y="92"/>
                  <a:pt x="104" y="91"/>
                  <a:pt x="107" y="88"/>
                </a:cubicBezTo>
                <a:cubicBezTo>
                  <a:pt x="110" y="85"/>
                  <a:pt x="112" y="81"/>
                  <a:pt x="112" y="77"/>
                </a:cubicBezTo>
                <a:cubicBezTo>
                  <a:pt x="112" y="73"/>
                  <a:pt x="110" y="69"/>
                  <a:pt x="107" y="66"/>
                </a:cubicBezTo>
                <a:cubicBezTo>
                  <a:pt x="104" y="63"/>
                  <a:pt x="100" y="62"/>
                  <a:pt x="96" y="62"/>
                </a:cubicBezTo>
                <a:close/>
                <a:moveTo>
                  <a:pt x="101" y="72"/>
                </a:moveTo>
                <a:cubicBezTo>
                  <a:pt x="100" y="71"/>
                  <a:pt x="98" y="70"/>
                  <a:pt x="96" y="70"/>
                </a:cubicBezTo>
                <a:cubicBezTo>
                  <a:pt x="94" y="70"/>
                  <a:pt x="93" y="71"/>
                  <a:pt x="91" y="72"/>
                </a:cubicBezTo>
                <a:cubicBezTo>
                  <a:pt x="90" y="73"/>
                  <a:pt x="89" y="75"/>
                  <a:pt x="89" y="77"/>
                </a:cubicBezTo>
                <a:cubicBezTo>
                  <a:pt x="89" y="79"/>
                  <a:pt x="90" y="81"/>
                  <a:pt x="91" y="82"/>
                </a:cubicBezTo>
                <a:cubicBezTo>
                  <a:pt x="93" y="83"/>
                  <a:pt x="94" y="84"/>
                  <a:pt x="96" y="84"/>
                </a:cubicBezTo>
                <a:cubicBezTo>
                  <a:pt x="98" y="84"/>
                  <a:pt x="100" y="83"/>
                  <a:pt x="101" y="82"/>
                </a:cubicBezTo>
                <a:cubicBezTo>
                  <a:pt x="102" y="81"/>
                  <a:pt x="103" y="79"/>
                  <a:pt x="103" y="77"/>
                </a:cubicBezTo>
                <a:cubicBezTo>
                  <a:pt x="103" y="75"/>
                  <a:pt x="102" y="73"/>
                  <a:pt x="101" y="72"/>
                </a:cubicBezTo>
                <a:close/>
                <a:moveTo>
                  <a:pt x="70" y="74"/>
                </a:moveTo>
                <a:cubicBezTo>
                  <a:pt x="63" y="73"/>
                  <a:pt x="63" y="73"/>
                  <a:pt x="63" y="73"/>
                </a:cubicBezTo>
                <a:cubicBezTo>
                  <a:pt x="62" y="76"/>
                  <a:pt x="61" y="79"/>
                  <a:pt x="60" y="82"/>
                </a:cubicBezTo>
                <a:cubicBezTo>
                  <a:pt x="56" y="80"/>
                  <a:pt x="52" y="78"/>
                  <a:pt x="48" y="77"/>
                </a:cubicBezTo>
                <a:cubicBezTo>
                  <a:pt x="45" y="83"/>
                  <a:pt x="45" y="83"/>
                  <a:pt x="45" y="83"/>
                </a:cubicBezTo>
                <a:cubicBezTo>
                  <a:pt x="49" y="84"/>
                  <a:pt x="53" y="86"/>
                  <a:pt x="56" y="88"/>
                </a:cubicBezTo>
                <a:cubicBezTo>
                  <a:pt x="53" y="91"/>
                  <a:pt x="50" y="94"/>
                  <a:pt x="46" y="97"/>
                </a:cubicBezTo>
                <a:cubicBezTo>
                  <a:pt x="50" y="102"/>
                  <a:pt x="50" y="102"/>
                  <a:pt x="50" y="102"/>
                </a:cubicBezTo>
                <a:cubicBezTo>
                  <a:pt x="54" y="99"/>
                  <a:pt x="58" y="96"/>
                  <a:pt x="62" y="92"/>
                </a:cubicBezTo>
                <a:cubicBezTo>
                  <a:pt x="65" y="94"/>
                  <a:pt x="68" y="98"/>
                  <a:pt x="71" y="102"/>
                </a:cubicBezTo>
                <a:cubicBezTo>
                  <a:pt x="77" y="98"/>
                  <a:pt x="77" y="98"/>
                  <a:pt x="77" y="98"/>
                </a:cubicBezTo>
                <a:cubicBezTo>
                  <a:pt x="73" y="93"/>
                  <a:pt x="70" y="89"/>
                  <a:pt x="65" y="86"/>
                </a:cubicBezTo>
                <a:cubicBezTo>
                  <a:pt x="67" y="82"/>
                  <a:pt x="69" y="78"/>
                  <a:pt x="70" y="74"/>
                </a:cubicBezTo>
                <a:close/>
                <a:moveTo>
                  <a:pt x="51" y="16"/>
                </a:moveTo>
                <a:cubicBezTo>
                  <a:pt x="47" y="16"/>
                  <a:pt x="43" y="18"/>
                  <a:pt x="40" y="21"/>
                </a:cubicBezTo>
                <a:cubicBezTo>
                  <a:pt x="37" y="23"/>
                  <a:pt x="36" y="27"/>
                  <a:pt x="36" y="32"/>
                </a:cubicBezTo>
                <a:cubicBezTo>
                  <a:pt x="36" y="36"/>
                  <a:pt x="37" y="40"/>
                  <a:pt x="40" y="43"/>
                </a:cubicBezTo>
                <a:cubicBezTo>
                  <a:pt x="43" y="45"/>
                  <a:pt x="47" y="47"/>
                  <a:pt x="51" y="47"/>
                </a:cubicBezTo>
                <a:cubicBezTo>
                  <a:pt x="55" y="47"/>
                  <a:pt x="59" y="45"/>
                  <a:pt x="62" y="43"/>
                </a:cubicBezTo>
                <a:cubicBezTo>
                  <a:pt x="65" y="40"/>
                  <a:pt x="67" y="36"/>
                  <a:pt x="67" y="32"/>
                </a:cubicBezTo>
                <a:cubicBezTo>
                  <a:pt x="67" y="27"/>
                  <a:pt x="65" y="23"/>
                  <a:pt x="62" y="21"/>
                </a:cubicBezTo>
                <a:cubicBezTo>
                  <a:pt x="59" y="18"/>
                  <a:pt x="55" y="16"/>
                  <a:pt x="51" y="16"/>
                </a:cubicBezTo>
                <a:close/>
                <a:moveTo>
                  <a:pt x="56" y="27"/>
                </a:moveTo>
                <a:cubicBezTo>
                  <a:pt x="55" y="26"/>
                  <a:pt x="53" y="25"/>
                  <a:pt x="51" y="25"/>
                </a:cubicBezTo>
                <a:cubicBezTo>
                  <a:pt x="49" y="25"/>
                  <a:pt x="48" y="26"/>
                  <a:pt x="46" y="27"/>
                </a:cubicBezTo>
                <a:cubicBezTo>
                  <a:pt x="45" y="28"/>
                  <a:pt x="44" y="30"/>
                  <a:pt x="44" y="32"/>
                </a:cubicBezTo>
                <a:cubicBezTo>
                  <a:pt x="44" y="33"/>
                  <a:pt x="45" y="35"/>
                  <a:pt x="46" y="36"/>
                </a:cubicBezTo>
                <a:cubicBezTo>
                  <a:pt x="48" y="38"/>
                  <a:pt x="49" y="38"/>
                  <a:pt x="51" y="38"/>
                </a:cubicBezTo>
                <a:cubicBezTo>
                  <a:pt x="53" y="38"/>
                  <a:pt x="55" y="38"/>
                  <a:pt x="56" y="36"/>
                </a:cubicBezTo>
                <a:cubicBezTo>
                  <a:pt x="57" y="35"/>
                  <a:pt x="58" y="33"/>
                  <a:pt x="58" y="32"/>
                </a:cubicBezTo>
                <a:cubicBezTo>
                  <a:pt x="58" y="30"/>
                  <a:pt x="57" y="28"/>
                  <a:pt x="56" y="27"/>
                </a:cubicBezTo>
                <a:close/>
              </a:path>
            </a:pathLst>
          </a:custGeom>
          <a:solidFill>
            <a:schemeClr val="bg1">
              <a:lumMod val="95000"/>
            </a:schemeClr>
          </a:solidFill>
          <a:ln>
            <a:noFill/>
          </a:ln>
          <a:effectLst>
            <a:outerShdw blurRad="25400" dist="25400" dir="8100000" sx="101000" sy="101000" algn="tr" rotWithShape="0">
              <a:prstClr val="black">
                <a:alpha val="40000"/>
              </a:prstClr>
            </a:outerShdw>
          </a:effectLst>
        </p:spPr>
        <p:txBody>
          <a:bodyPr vert="horz" wrap="square" lIns="91412" tIns="45706" rIns="91412" bIns="45706" numCol="1" anchor="t" anchorCtr="0" compatLnSpc="1"/>
          <a:lstStyle/>
          <a:p>
            <a:endParaRPr lang="zh-CN" altLang="en-US" sz="2400"/>
          </a:p>
        </p:txBody>
      </p:sp>
      <p:sp>
        <p:nvSpPr>
          <p:cNvPr id="66" name="Freeform 122"/>
          <p:cNvSpPr>
            <a:spLocks noChangeAspect="1" noEditPoints="1"/>
          </p:cNvSpPr>
          <p:nvPr/>
        </p:nvSpPr>
        <p:spPr bwMode="auto">
          <a:xfrm>
            <a:off x="5414047" y="4521380"/>
            <a:ext cx="371596" cy="570998"/>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a:effectLst>
            <a:outerShdw blurRad="25400" dist="25400" dir="8100000" sx="101000" sy="101000" algn="tr" rotWithShape="0">
              <a:prstClr val="black">
                <a:alpha val="40000"/>
              </a:prstClr>
            </a:outerShdw>
          </a:effectLst>
        </p:spPr>
        <p:txBody>
          <a:bodyPr vert="horz" wrap="square" lIns="91412" tIns="45706" rIns="91412" bIns="45706" numCol="1" anchor="t" anchorCtr="0" compatLnSpc="1"/>
          <a:lstStyle/>
          <a:p>
            <a:endParaRPr lang="zh-CN" altLang="en-US" sz="2400"/>
          </a:p>
        </p:txBody>
      </p:sp>
      <p:grpSp>
        <p:nvGrpSpPr>
          <p:cNvPr id="11" name="组合 67"/>
          <p:cNvGrpSpPr>
            <a:grpSpLocks noChangeAspect="1"/>
          </p:cNvGrpSpPr>
          <p:nvPr/>
        </p:nvGrpSpPr>
        <p:grpSpPr>
          <a:xfrm>
            <a:off x="7465678" y="4512983"/>
            <a:ext cx="488960" cy="587793"/>
            <a:chOff x="5072479" y="2378340"/>
            <a:chExt cx="239649" cy="288000"/>
          </a:xfrm>
          <a:solidFill>
            <a:schemeClr val="bg1"/>
          </a:solidFill>
        </p:grpSpPr>
        <p:sp>
          <p:nvSpPr>
            <p:cNvPr id="69" name="Freeform 846"/>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bg1">
                <a:lumMod val="95000"/>
              </a:schemeClr>
            </a:solidFill>
            <a:ln>
              <a:noFill/>
            </a:ln>
            <a:effectLst>
              <a:outerShdw blurRad="25400" dist="25400" dir="8100000" sx="101000" sy="101000" algn="tr" rotWithShape="0">
                <a:prstClr val="black">
                  <a:alpha val="40000"/>
                </a:prstClr>
              </a:outerShdw>
            </a:effectLst>
          </p:spPr>
          <p:txBody>
            <a:bodyPr vert="horz" wrap="square" lIns="121882" tIns="60941" rIns="121882" bIns="60941" numCol="1" anchor="t" anchorCtr="0" compatLnSpc="1"/>
            <a:lstStyle/>
            <a:p>
              <a:endParaRPr lang="zh-CN" altLang="en-US" sz="2400"/>
            </a:p>
          </p:txBody>
        </p:sp>
        <p:sp>
          <p:nvSpPr>
            <p:cNvPr id="70" name="Freeform 847"/>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bg1">
                <a:lumMod val="95000"/>
              </a:schemeClr>
            </a:solidFill>
            <a:ln>
              <a:noFill/>
            </a:ln>
            <a:effectLst>
              <a:outerShdw blurRad="25400" dist="25400" dir="8100000" sx="101000" sy="101000" algn="tr" rotWithShape="0">
                <a:prstClr val="black">
                  <a:alpha val="40000"/>
                </a:prstClr>
              </a:outerShdw>
            </a:effectLst>
          </p:spPr>
          <p:txBody>
            <a:bodyPr vert="horz" wrap="square" lIns="121882" tIns="60941" rIns="121882" bIns="60941" numCol="1" anchor="t" anchorCtr="0" compatLnSpc="1"/>
            <a:lstStyle/>
            <a:p>
              <a:endParaRPr lang="zh-CN" altLang="en-US" sz="2400"/>
            </a:p>
          </p:txBody>
        </p:sp>
      </p:grpSp>
      <p:cxnSp>
        <p:nvCxnSpPr>
          <p:cNvPr id="52" name="直接连接符 51"/>
          <p:cNvCxnSpPr/>
          <p:nvPr/>
        </p:nvCxnSpPr>
        <p:spPr>
          <a:xfrm>
            <a:off x="328632" y="627534"/>
            <a:ext cx="115347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42950" y="249555"/>
            <a:ext cx="2896870" cy="337185"/>
          </a:xfrm>
          <a:prstGeom prst="rect">
            <a:avLst/>
          </a:prstGeom>
          <a:noFill/>
        </p:spPr>
        <p:txBody>
          <a:bodyPr wrap="square" rtlCol="0">
            <a:spAutoFit/>
          </a:bodyPr>
          <a:lstStyle/>
          <a:p>
            <a:r>
              <a:rPr lang="zh-CN" altLang="en-US" sz="1600" b="1" dirty="0">
                <a:solidFill>
                  <a:schemeClr val="tx2"/>
                </a:solidFill>
                <a:latin typeface="Arial" panose="020B0604020202020204"/>
                <a:ea typeface="微软雅黑" panose="020B0503020204020204" charset="-122"/>
                <a:sym typeface="Arial" panose="020B0604020202020204"/>
              </a:rPr>
              <a:t>设计思路</a:t>
            </a:r>
            <a:r>
              <a:rPr lang="en-US" altLang="zh-CN" sz="1600" b="1" dirty="0">
                <a:solidFill>
                  <a:schemeClr val="tx2"/>
                </a:solidFill>
                <a:latin typeface="Arial" panose="020B0604020202020204"/>
                <a:ea typeface="微软雅黑" panose="020B0503020204020204" charset="-122"/>
                <a:sym typeface="Arial" panose="020B0604020202020204"/>
              </a:rPr>
              <a:t> —— </a:t>
            </a:r>
            <a:r>
              <a:rPr lang="zh-CN" altLang="en-US" sz="1600" b="1" dirty="0">
                <a:solidFill>
                  <a:schemeClr val="tx2"/>
                </a:solidFill>
                <a:latin typeface="Arial" panose="020B0604020202020204"/>
                <a:ea typeface="微软雅黑" panose="020B0503020204020204" charset="-122"/>
                <a:sym typeface="Arial" panose="020B0604020202020204"/>
              </a:rPr>
              <a:t>功能设计</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33" name="文本框 32"/>
          <p:cNvSpPr txBox="1"/>
          <p:nvPr/>
        </p:nvSpPr>
        <p:spPr>
          <a:xfrm>
            <a:off x="289332" y="250900"/>
            <a:ext cx="873766" cy="337185"/>
          </a:xfrm>
          <a:prstGeom prst="rect">
            <a:avLst/>
          </a:prstGeom>
          <a:noFill/>
        </p:spPr>
        <p:txBody>
          <a:bodyPr wrap="square" rtlCol="0">
            <a:spAutoFit/>
          </a:bodyPr>
          <a:lstStyle/>
          <a:p>
            <a:r>
              <a:rPr lang="en-US" altLang="zh-CN" sz="1600" b="1" dirty="0">
                <a:solidFill>
                  <a:schemeClr val="tx2"/>
                </a:solidFill>
                <a:latin typeface="Arial" panose="020B0604020202020204"/>
                <a:ea typeface="微软雅黑" panose="020B0503020204020204" charset="-122"/>
                <a:sym typeface="Arial" panose="020B0604020202020204"/>
              </a:rPr>
              <a:t>O2</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43" name="TextBox 59"/>
          <p:cNvSpPr txBox="1">
            <a:spLocks noChangeArrowheads="1"/>
          </p:cNvSpPr>
          <p:nvPr/>
        </p:nvSpPr>
        <p:spPr bwMode="auto">
          <a:xfrm flipH="1">
            <a:off x="5165396" y="1168895"/>
            <a:ext cx="1861892" cy="397510"/>
          </a:xfrm>
          <a:prstGeom prst="rect">
            <a:avLst/>
          </a:prstGeom>
          <a:noFill/>
          <a:ln>
            <a:noFill/>
          </a:ln>
        </p:spPr>
        <p:txBody>
          <a:bodyPr wrap="square" lIns="91412" tIns="45706" rIns="91412" bIns="4570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solidFill>
                <a:latin typeface="微软雅黑" panose="020B0503020204020204" charset="-122"/>
                <a:ea typeface="微软雅黑" panose="020B0503020204020204" charset="-122"/>
              </a:rPr>
              <a:t>遥控消毒</a:t>
            </a:r>
            <a:endParaRPr lang="zh-CN" altLang="en-US" sz="2000" b="1" dirty="0">
              <a:solidFill>
                <a:schemeClr val="tx1"/>
              </a:solidFill>
              <a:latin typeface="微软雅黑" panose="020B0503020204020204" charset="-122"/>
              <a:ea typeface="微软雅黑" panose="020B0503020204020204" charset="-122"/>
            </a:endParaRPr>
          </a:p>
        </p:txBody>
      </p:sp>
      <p:sp>
        <p:nvSpPr>
          <p:cNvPr id="44" name="TextBox 59"/>
          <p:cNvSpPr txBox="1">
            <a:spLocks noChangeArrowheads="1"/>
          </p:cNvSpPr>
          <p:nvPr/>
        </p:nvSpPr>
        <p:spPr bwMode="auto">
          <a:xfrm flipH="1">
            <a:off x="1486206" y="1349870"/>
            <a:ext cx="1861892" cy="397510"/>
          </a:xfrm>
          <a:prstGeom prst="rect">
            <a:avLst/>
          </a:prstGeom>
          <a:noFill/>
          <a:ln>
            <a:noFill/>
          </a:ln>
        </p:spPr>
        <p:txBody>
          <a:bodyPr wrap="square" lIns="91412" tIns="45706" rIns="91412" bIns="4570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tx1"/>
                </a:solidFill>
                <a:latin typeface="微软雅黑" panose="020B0503020204020204" charset="-122"/>
                <a:ea typeface="微软雅黑" panose="020B0503020204020204" charset="-122"/>
              </a:rPr>
              <a:t>环境监测</a:t>
            </a:r>
            <a:endParaRPr lang="zh-CN" altLang="en-US" sz="2000" b="1" dirty="0">
              <a:solidFill>
                <a:schemeClr val="tx1"/>
              </a:solidFill>
              <a:latin typeface="微软雅黑" panose="020B0503020204020204" charset="-122"/>
              <a:ea typeface="微软雅黑" panose="020B050302020402020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ppt_x</p:attrName>
                                        </p:attrNameLst>
                                      </p:cBhvr>
                                      <p:tavLst>
                                        <p:tav tm="0">
                                          <p:val>
                                            <p:strVal val="#ppt_x-#ppt_w*1.125000"/>
                                          </p:val>
                                        </p:tav>
                                        <p:tav tm="100000">
                                          <p:val>
                                            <p:strVal val="#ppt_x"/>
                                          </p:val>
                                        </p:tav>
                                      </p:tavLst>
                                    </p:anim>
                                    <p:animEffect transition="in" filter="wipe(right)">
                                      <p:cBhvr>
                                        <p:cTn id="8" dur="500"/>
                                        <p:tgtEl>
                                          <p:spTgt spid="3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ppt_x</p:attrName>
                                        </p:attrNameLst>
                                      </p:cBhvr>
                                      <p:tavLst>
                                        <p:tav tm="0">
                                          <p:val>
                                            <p:strVal val="#ppt_x-#ppt_w*1.125000"/>
                                          </p:val>
                                        </p:tav>
                                        <p:tav tm="100000">
                                          <p:val>
                                            <p:strVal val="#ppt_x"/>
                                          </p:val>
                                        </p:tav>
                                      </p:tavLst>
                                    </p:anim>
                                    <p:animEffect transition="in" filter="wipe(right)">
                                      <p:cBhvr>
                                        <p:cTn id="12" dur="500"/>
                                        <p:tgtEl>
                                          <p:spTgt spid="33"/>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 calcmode="lin" valueType="num">
                                      <p:cBhvr>
                                        <p:cTn id="23" dur="500" fill="hold"/>
                                        <p:tgtEl>
                                          <p:spTgt spid="11"/>
                                        </p:tgtEl>
                                        <p:attrNameLst>
                                          <p:attrName>style.rotation</p:attrName>
                                        </p:attrNameLst>
                                      </p:cBhvr>
                                      <p:tavLst>
                                        <p:tav tm="0">
                                          <p:val>
                                            <p:fltVal val="360"/>
                                          </p:val>
                                        </p:tav>
                                        <p:tav tm="100000">
                                          <p:val>
                                            <p:fltVal val="0"/>
                                          </p:val>
                                        </p:tav>
                                      </p:tavLst>
                                    </p:anim>
                                    <p:animEffect transition="in" filter="fade">
                                      <p:cBhvr>
                                        <p:cTn id="24" dur="500"/>
                                        <p:tgtEl>
                                          <p:spTgt spid="11"/>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down)">
                                      <p:cBhvr>
                                        <p:cTn id="28" dur="500"/>
                                        <p:tgtEl>
                                          <p:spTgt spid="31"/>
                                        </p:tgtEl>
                                      </p:cBhvr>
                                    </p:animEffect>
                                  </p:childTnLst>
                                </p:cTn>
                              </p:par>
                            </p:childTnLst>
                          </p:cTn>
                        </p:par>
                        <p:par>
                          <p:cTn id="29" fill="hold">
                            <p:stCondLst>
                              <p:cond delay="1000"/>
                            </p:stCondLst>
                            <p:childTnLst>
                              <p:par>
                                <p:cTn id="30" presetID="23" presetClass="entr" presetSubtype="288" fill="hold" grpId="2"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750" fill="hold"/>
                                        <p:tgtEl>
                                          <p:spTgt spid="37"/>
                                        </p:tgtEl>
                                        <p:attrNameLst>
                                          <p:attrName>ppt_w</p:attrName>
                                        </p:attrNameLst>
                                      </p:cBhvr>
                                      <p:tavLst>
                                        <p:tav tm="0">
                                          <p:val>
                                            <p:strVal val="4/3*#ppt_w"/>
                                          </p:val>
                                        </p:tav>
                                        <p:tav tm="100000">
                                          <p:val>
                                            <p:strVal val="#ppt_w"/>
                                          </p:val>
                                        </p:tav>
                                      </p:tavLst>
                                    </p:anim>
                                    <p:anim calcmode="lin" valueType="num">
                                      <p:cBhvr>
                                        <p:cTn id="33" dur="750" fill="hold"/>
                                        <p:tgtEl>
                                          <p:spTgt spid="37"/>
                                        </p:tgtEl>
                                        <p:attrNameLst>
                                          <p:attrName>ppt_h</p:attrName>
                                        </p:attrNameLst>
                                      </p:cBhvr>
                                      <p:tavLst>
                                        <p:tav tm="0">
                                          <p:val>
                                            <p:strVal val="4/3*#ppt_h"/>
                                          </p:val>
                                        </p:tav>
                                        <p:tav tm="100000">
                                          <p:val>
                                            <p:strVal val="#ppt_h"/>
                                          </p:val>
                                        </p:tav>
                                      </p:tavLst>
                                    </p:anim>
                                  </p:childTnLst>
                                </p:cTn>
                              </p:par>
                            </p:childTnLst>
                          </p:cTn>
                        </p:par>
                        <p:par>
                          <p:cTn id="34" fill="hold">
                            <p:stCondLst>
                              <p:cond delay="2000"/>
                            </p:stCondLst>
                            <p:childTnLst>
                              <p:par>
                                <p:cTn id="35" presetID="17" presetClass="entr" presetSubtype="10"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p:cTn id="42" dur="500" fill="hold"/>
                                        <p:tgtEl>
                                          <p:spTgt spid="51"/>
                                        </p:tgtEl>
                                        <p:attrNameLst>
                                          <p:attrName>ppt_w</p:attrName>
                                        </p:attrNameLst>
                                      </p:cBhvr>
                                      <p:tavLst>
                                        <p:tav tm="0">
                                          <p:val>
                                            <p:fltVal val="0"/>
                                          </p:val>
                                        </p:tav>
                                        <p:tav tm="100000">
                                          <p:val>
                                            <p:strVal val="#ppt_w"/>
                                          </p:val>
                                        </p:tav>
                                      </p:tavLst>
                                    </p:anim>
                                    <p:anim calcmode="lin" valueType="num">
                                      <p:cBhvr>
                                        <p:cTn id="43" dur="500" fill="hold"/>
                                        <p:tgtEl>
                                          <p:spTgt spid="51"/>
                                        </p:tgtEl>
                                        <p:attrNameLst>
                                          <p:attrName>ppt_h</p:attrName>
                                        </p:attrNameLst>
                                      </p:cBhvr>
                                      <p:tavLst>
                                        <p:tav tm="0">
                                          <p:val>
                                            <p:fltVal val="0"/>
                                          </p:val>
                                        </p:tav>
                                        <p:tav tm="100000">
                                          <p:val>
                                            <p:strVal val="#ppt_h"/>
                                          </p:val>
                                        </p:tav>
                                      </p:tavLst>
                                    </p:anim>
                                    <p:animEffect transition="in" filter="fade">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49" presetClass="entr" presetSubtype="0" decel="100000" fill="hold" grpId="0" nodeType="click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p:cTn id="49" dur="500" fill="hold"/>
                                        <p:tgtEl>
                                          <p:spTgt spid="66"/>
                                        </p:tgtEl>
                                        <p:attrNameLst>
                                          <p:attrName>ppt_w</p:attrName>
                                        </p:attrNameLst>
                                      </p:cBhvr>
                                      <p:tavLst>
                                        <p:tav tm="0">
                                          <p:val>
                                            <p:fltVal val="0"/>
                                          </p:val>
                                        </p:tav>
                                        <p:tav tm="100000">
                                          <p:val>
                                            <p:strVal val="#ppt_w"/>
                                          </p:val>
                                        </p:tav>
                                      </p:tavLst>
                                    </p:anim>
                                    <p:anim calcmode="lin" valueType="num">
                                      <p:cBhvr>
                                        <p:cTn id="50" dur="500" fill="hold"/>
                                        <p:tgtEl>
                                          <p:spTgt spid="66"/>
                                        </p:tgtEl>
                                        <p:attrNameLst>
                                          <p:attrName>ppt_h</p:attrName>
                                        </p:attrNameLst>
                                      </p:cBhvr>
                                      <p:tavLst>
                                        <p:tav tm="0">
                                          <p:val>
                                            <p:fltVal val="0"/>
                                          </p:val>
                                        </p:tav>
                                        <p:tav tm="100000">
                                          <p:val>
                                            <p:strVal val="#ppt_h"/>
                                          </p:val>
                                        </p:tav>
                                      </p:tavLst>
                                    </p:anim>
                                    <p:anim calcmode="lin" valueType="num">
                                      <p:cBhvr>
                                        <p:cTn id="51" dur="500" fill="hold"/>
                                        <p:tgtEl>
                                          <p:spTgt spid="66"/>
                                        </p:tgtEl>
                                        <p:attrNameLst>
                                          <p:attrName>style.rotation</p:attrName>
                                        </p:attrNameLst>
                                      </p:cBhvr>
                                      <p:tavLst>
                                        <p:tav tm="0">
                                          <p:val>
                                            <p:fltVal val="360"/>
                                          </p:val>
                                        </p:tav>
                                        <p:tav tm="100000">
                                          <p:val>
                                            <p:fltVal val="0"/>
                                          </p:val>
                                        </p:tav>
                                      </p:tavLst>
                                    </p:anim>
                                    <p:animEffect transition="in" filter="fade">
                                      <p:cBhvr>
                                        <p:cTn id="52" dur="500"/>
                                        <p:tgtEl>
                                          <p:spTgt spid="66"/>
                                        </p:tgtEl>
                                      </p:cBhvr>
                                    </p:animEffec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down)">
                                      <p:cBhvr>
                                        <p:cTn id="56" dur="500"/>
                                        <p:tgtEl>
                                          <p:spTgt spid="36"/>
                                        </p:tgtEl>
                                      </p:cBhvr>
                                    </p:animEffect>
                                  </p:childTnLst>
                                </p:cTn>
                              </p:par>
                            </p:childTnLst>
                          </p:cTn>
                        </p:par>
                        <p:par>
                          <p:cTn id="57" fill="hold">
                            <p:stCondLst>
                              <p:cond delay="1000"/>
                            </p:stCondLst>
                            <p:childTnLst>
                              <p:par>
                                <p:cTn id="58" presetID="23" presetClass="entr" presetSubtype="288" fill="hold" grpId="0" nodeType="after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p:cTn id="60" dur="750" fill="hold"/>
                                        <p:tgtEl>
                                          <p:spTgt spid="38"/>
                                        </p:tgtEl>
                                        <p:attrNameLst>
                                          <p:attrName>ppt_w</p:attrName>
                                        </p:attrNameLst>
                                      </p:cBhvr>
                                      <p:tavLst>
                                        <p:tav tm="0">
                                          <p:val>
                                            <p:strVal val="4/3*#ppt_w"/>
                                          </p:val>
                                        </p:tav>
                                        <p:tav tm="100000">
                                          <p:val>
                                            <p:strVal val="#ppt_w"/>
                                          </p:val>
                                        </p:tav>
                                      </p:tavLst>
                                    </p:anim>
                                    <p:anim calcmode="lin" valueType="num">
                                      <p:cBhvr>
                                        <p:cTn id="61" dur="750" fill="hold"/>
                                        <p:tgtEl>
                                          <p:spTgt spid="38"/>
                                        </p:tgtEl>
                                        <p:attrNameLst>
                                          <p:attrName>ppt_h</p:attrName>
                                        </p:attrNameLst>
                                      </p:cBhvr>
                                      <p:tavLst>
                                        <p:tav tm="0">
                                          <p:val>
                                            <p:strVal val="4/3*#ppt_h"/>
                                          </p:val>
                                        </p:tav>
                                        <p:tav tm="100000">
                                          <p:val>
                                            <p:strVal val="#ppt_h"/>
                                          </p:val>
                                        </p:tav>
                                      </p:tavLst>
                                    </p:anim>
                                  </p:childTnLst>
                                </p:cTn>
                              </p:par>
                            </p:childTnLst>
                          </p:cTn>
                        </p:par>
                        <p:par>
                          <p:cTn id="62" fill="hold">
                            <p:stCondLst>
                              <p:cond delay="2000"/>
                            </p:stCondLst>
                            <p:childTnLst>
                              <p:par>
                                <p:cTn id="63" presetID="17" presetClass="entr" presetSubtype="10" fill="hold" grpId="0" nodeType="after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strVal val="#ppt_h"/>
                                          </p:val>
                                        </p:tav>
                                        <p:tav tm="100000">
                                          <p:val>
                                            <p:strVal val="#ppt_h"/>
                                          </p:val>
                                        </p:tav>
                                      </p:tavLst>
                                    </p:anim>
                                  </p:childTnLst>
                                </p:cTn>
                              </p:par>
                            </p:childTnLst>
                          </p:cTn>
                        </p:par>
                        <p:par>
                          <p:cTn id="67" fill="hold">
                            <p:stCondLst>
                              <p:cond delay="2500"/>
                            </p:stCondLst>
                            <p:childTnLst>
                              <p:par>
                                <p:cTn id="68" presetID="53" presetClass="entr" presetSubtype="16"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p:cTn id="70" dur="500" fill="hold"/>
                                        <p:tgtEl>
                                          <p:spTgt spid="49"/>
                                        </p:tgtEl>
                                        <p:attrNameLst>
                                          <p:attrName>ppt_w</p:attrName>
                                        </p:attrNameLst>
                                      </p:cBhvr>
                                      <p:tavLst>
                                        <p:tav tm="0">
                                          <p:val>
                                            <p:fltVal val="0"/>
                                          </p:val>
                                        </p:tav>
                                        <p:tav tm="100000">
                                          <p:val>
                                            <p:strVal val="#ppt_w"/>
                                          </p:val>
                                        </p:tav>
                                      </p:tavLst>
                                    </p:anim>
                                    <p:anim calcmode="lin" valueType="num">
                                      <p:cBhvr>
                                        <p:cTn id="71" dur="500" fill="hold"/>
                                        <p:tgtEl>
                                          <p:spTgt spid="49"/>
                                        </p:tgtEl>
                                        <p:attrNameLst>
                                          <p:attrName>ppt_h</p:attrName>
                                        </p:attrNameLst>
                                      </p:cBhvr>
                                      <p:tavLst>
                                        <p:tav tm="0">
                                          <p:val>
                                            <p:fltVal val="0"/>
                                          </p:val>
                                        </p:tav>
                                        <p:tav tm="100000">
                                          <p:val>
                                            <p:strVal val="#ppt_h"/>
                                          </p:val>
                                        </p:tav>
                                      </p:tavLst>
                                    </p:anim>
                                    <p:animEffect transition="in" filter="fade">
                                      <p:cBhvr>
                                        <p:cTn id="72" dur="5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49" presetClass="entr" presetSubtype="0" decel="10000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anim calcmode="lin" valueType="num">
                                      <p:cBhvr>
                                        <p:cTn id="77" dur="500" fill="hold"/>
                                        <p:tgtEl>
                                          <p:spTgt spid="65"/>
                                        </p:tgtEl>
                                        <p:attrNameLst>
                                          <p:attrName>ppt_w</p:attrName>
                                        </p:attrNameLst>
                                      </p:cBhvr>
                                      <p:tavLst>
                                        <p:tav tm="0">
                                          <p:val>
                                            <p:fltVal val="0"/>
                                          </p:val>
                                        </p:tav>
                                        <p:tav tm="100000">
                                          <p:val>
                                            <p:strVal val="#ppt_w"/>
                                          </p:val>
                                        </p:tav>
                                      </p:tavLst>
                                    </p:anim>
                                    <p:anim calcmode="lin" valueType="num">
                                      <p:cBhvr>
                                        <p:cTn id="78" dur="500" fill="hold"/>
                                        <p:tgtEl>
                                          <p:spTgt spid="65"/>
                                        </p:tgtEl>
                                        <p:attrNameLst>
                                          <p:attrName>ppt_h</p:attrName>
                                        </p:attrNameLst>
                                      </p:cBhvr>
                                      <p:tavLst>
                                        <p:tav tm="0">
                                          <p:val>
                                            <p:fltVal val="0"/>
                                          </p:val>
                                        </p:tav>
                                        <p:tav tm="100000">
                                          <p:val>
                                            <p:strVal val="#ppt_h"/>
                                          </p:val>
                                        </p:tav>
                                      </p:tavLst>
                                    </p:anim>
                                    <p:anim calcmode="lin" valueType="num">
                                      <p:cBhvr>
                                        <p:cTn id="79" dur="500" fill="hold"/>
                                        <p:tgtEl>
                                          <p:spTgt spid="65"/>
                                        </p:tgtEl>
                                        <p:attrNameLst>
                                          <p:attrName>style.rotation</p:attrName>
                                        </p:attrNameLst>
                                      </p:cBhvr>
                                      <p:tavLst>
                                        <p:tav tm="0">
                                          <p:val>
                                            <p:fltVal val="360"/>
                                          </p:val>
                                        </p:tav>
                                        <p:tav tm="100000">
                                          <p:val>
                                            <p:fltVal val="0"/>
                                          </p:val>
                                        </p:tav>
                                      </p:tavLst>
                                    </p:anim>
                                    <p:animEffect transition="in" filter="fade">
                                      <p:cBhvr>
                                        <p:cTn id="80" dur="500"/>
                                        <p:tgtEl>
                                          <p:spTgt spid="65"/>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down)">
                                      <p:cBhvr>
                                        <p:cTn id="84" dur="500"/>
                                        <p:tgtEl>
                                          <p:spTgt spid="30"/>
                                        </p:tgtEl>
                                      </p:cBhvr>
                                    </p:animEffect>
                                  </p:childTnLst>
                                </p:cTn>
                              </p:par>
                            </p:childTnLst>
                          </p:cTn>
                        </p:par>
                        <p:par>
                          <p:cTn id="85" fill="hold">
                            <p:stCondLst>
                              <p:cond delay="1000"/>
                            </p:stCondLst>
                            <p:childTnLst>
                              <p:par>
                                <p:cTn id="86" presetID="23" presetClass="entr" presetSubtype="288" fill="hold" grpId="2"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750" fill="hold"/>
                                        <p:tgtEl>
                                          <p:spTgt spid="39"/>
                                        </p:tgtEl>
                                        <p:attrNameLst>
                                          <p:attrName>ppt_w</p:attrName>
                                        </p:attrNameLst>
                                      </p:cBhvr>
                                      <p:tavLst>
                                        <p:tav tm="0">
                                          <p:val>
                                            <p:strVal val="4/3*#ppt_w"/>
                                          </p:val>
                                        </p:tav>
                                        <p:tav tm="100000">
                                          <p:val>
                                            <p:strVal val="#ppt_w"/>
                                          </p:val>
                                        </p:tav>
                                      </p:tavLst>
                                    </p:anim>
                                    <p:anim calcmode="lin" valueType="num">
                                      <p:cBhvr>
                                        <p:cTn id="89" dur="750" fill="hold"/>
                                        <p:tgtEl>
                                          <p:spTgt spid="39"/>
                                        </p:tgtEl>
                                        <p:attrNameLst>
                                          <p:attrName>ppt_h</p:attrName>
                                        </p:attrNameLst>
                                      </p:cBhvr>
                                      <p:tavLst>
                                        <p:tav tm="0">
                                          <p:val>
                                            <p:strVal val="4/3*#ppt_h"/>
                                          </p:val>
                                        </p:tav>
                                        <p:tav tm="100000">
                                          <p:val>
                                            <p:strVal val="#ppt_h"/>
                                          </p:val>
                                        </p:tav>
                                      </p:tavLst>
                                    </p:anim>
                                  </p:childTnLst>
                                </p:cTn>
                              </p:par>
                            </p:childTnLst>
                          </p:cTn>
                        </p:par>
                        <p:par>
                          <p:cTn id="90" fill="hold">
                            <p:stCondLst>
                              <p:cond delay="2000"/>
                            </p:stCondLst>
                            <p:childTnLst>
                              <p:par>
                                <p:cTn id="91" presetID="17" presetClass="entr" presetSubtype="10" fill="hold" grpId="0" nodeType="after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p:cTn id="93" dur="500" fill="hold"/>
                                        <p:tgtEl>
                                          <p:spTgt spid="44"/>
                                        </p:tgtEl>
                                        <p:attrNameLst>
                                          <p:attrName>ppt_w</p:attrName>
                                        </p:attrNameLst>
                                      </p:cBhvr>
                                      <p:tavLst>
                                        <p:tav tm="0">
                                          <p:val>
                                            <p:fltVal val="0"/>
                                          </p:val>
                                        </p:tav>
                                        <p:tav tm="100000">
                                          <p:val>
                                            <p:strVal val="#ppt_w"/>
                                          </p:val>
                                        </p:tav>
                                      </p:tavLst>
                                    </p:anim>
                                    <p:anim calcmode="lin" valueType="num">
                                      <p:cBhvr>
                                        <p:cTn id="94" dur="500" fill="hold"/>
                                        <p:tgtEl>
                                          <p:spTgt spid="44"/>
                                        </p:tgtEl>
                                        <p:attrNameLst>
                                          <p:attrName>ppt_h</p:attrName>
                                        </p:attrNameLst>
                                      </p:cBhvr>
                                      <p:tavLst>
                                        <p:tav tm="0">
                                          <p:val>
                                            <p:strVal val="#ppt_h"/>
                                          </p:val>
                                        </p:tav>
                                        <p:tav tm="100000">
                                          <p:val>
                                            <p:strVal val="#ppt_h"/>
                                          </p:val>
                                        </p:tav>
                                      </p:tavLst>
                                    </p:anim>
                                  </p:childTnLst>
                                </p:cTn>
                              </p:par>
                            </p:childTnLst>
                          </p:cTn>
                        </p:par>
                        <p:par>
                          <p:cTn id="95" fill="hold">
                            <p:stCondLst>
                              <p:cond delay="2500"/>
                            </p:stCondLst>
                            <p:childTnLst>
                              <p:par>
                                <p:cTn id="96" presetID="53" presetClass="entr" presetSubtype="16" fill="hold" grpId="0" nodeType="after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p:cTn id="98" dur="500" fill="hold"/>
                                        <p:tgtEl>
                                          <p:spTgt spid="47"/>
                                        </p:tgtEl>
                                        <p:attrNameLst>
                                          <p:attrName>ppt_w</p:attrName>
                                        </p:attrNameLst>
                                      </p:cBhvr>
                                      <p:tavLst>
                                        <p:tav tm="0">
                                          <p:val>
                                            <p:fltVal val="0"/>
                                          </p:val>
                                        </p:tav>
                                        <p:tav tm="100000">
                                          <p:val>
                                            <p:strVal val="#ppt_w"/>
                                          </p:val>
                                        </p:tav>
                                      </p:tavLst>
                                    </p:anim>
                                    <p:anim calcmode="lin" valueType="num">
                                      <p:cBhvr>
                                        <p:cTn id="99" dur="500" fill="hold"/>
                                        <p:tgtEl>
                                          <p:spTgt spid="47"/>
                                        </p:tgtEl>
                                        <p:attrNameLst>
                                          <p:attrName>ppt_h</p:attrName>
                                        </p:attrNameLst>
                                      </p:cBhvr>
                                      <p:tavLst>
                                        <p:tav tm="0">
                                          <p:val>
                                            <p:fltVal val="0"/>
                                          </p:val>
                                        </p:tav>
                                        <p:tav tm="100000">
                                          <p:val>
                                            <p:strVal val="#ppt_h"/>
                                          </p:val>
                                        </p:tav>
                                      </p:tavLst>
                                    </p:anim>
                                    <p:animEffect transition="in" filter="fade">
                                      <p:cBhvr>
                                        <p:cTn id="10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38" grpId="0" animBg="1"/>
      <p:bldP spid="39" grpId="0" animBg="1"/>
      <p:bldP spid="39" grpId="1" animBg="1"/>
      <p:bldP spid="39" grpId="2" animBg="1"/>
      <p:bldP spid="47" grpId="0"/>
      <p:bldP spid="47" grpId="1"/>
      <p:bldP spid="49" grpId="0"/>
      <p:bldP spid="49" grpId="1"/>
      <p:bldP spid="50" grpId="0"/>
      <p:bldP spid="50" grpId="1"/>
      <p:bldP spid="51" grpId="0"/>
      <p:bldP spid="51" grpId="1"/>
      <p:bldP spid="65" grpId="0" animBg="1"/>
      <p:bldP spid="65" grpId="1" animBg="1"/>
      <p:bldP spid="66" grpId="0" animBg="1"/>
      <p:bldP spid="66" grpId="1" animBg="1"/>
      <p:bldP spid="32" grpId="0"/>
      <p:bldP spid="32" grpId="1"/>
      <p:bldP spid="33" grpId="0"/>
      <p:bldP spid="33" grpId="1"/>
      <p:bldP spid="43" grpId="0"/>
      <p:bldP spid="43" grpId="1"/>
      <p:bldP spid="44" grpId="0"/>
      <p:bldP spid="4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328632" y="627534"/>
            <a:ext cx="115347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42950" y="249555"/>
            <a:ext cx="3681730" cy="337185"/>
          </a:xfrm>
          <a:prstGeom prst="rect">
            <a:avLst/>
          </a:prstGeom>
          <a:noFill/>
        </p:spPr>
        <p:txBody>
          <a:bodyPr wrap="square" rtlCol="0">
            <a:spAutoFit/>
          </a:bodyPr>
          <a:lstStyle/>
          <a:p>
            <a:r>
              <a:rPr lang="zh-CN" altLang="en-US" sz="1600" b="1" dirty="0">
                <a:solidFill>
                  <a:schemeClr val="tx2"/>
                </a:solidFill>
                <a:latin typeface="Arial" panose="020B0604020202020204"/>
                <a:ea typeface="微软雅黑" panose="020B0503020204020204" charset="-122"/>
                <a:sym typeface="Arial" panose="020B0604020202020204"/>
              </a:rPr>
              <a:t>设计思路</a:t>
            </a:r>
            <a:r>
              <a:rPr lang="en-US" altLang="zh-CN" sz="1600" b="1" dirty="0">
                <a:solidFill>
                  <a:schemeClr val="tx2"/>
                </a:solidFill>
                <a:latin typeface="Arial" panose="020B0604020202020204"/>
                <a:ea typeface="微软雅黑" panose="020B0503020204020204" charset="-122"/>
                <a:sym typeface="Arial" panose="020B0604020202020204"/>
              </a:rPr>
              <a:t> —— </a:t>
            </a:r>
            <a:r>
              <a:rPr lang="zh-CN" altLang="en-US" sz="1600" b="1" dirty="0">
                <a:solidFill>
                  <a:schemeClr val="tx2"/>
                </a:solidFill>
                <a:latin typeface="Arial" panose="020B0604020202020204"/>
                <a:ea typeface="微软雅黑" panose="020B0503020204020204" charset="-122"/>
                <a:sym typeface="Arial" panose="020B0604020202020204"/>
              </a:rPr>
              <a:t>电控设计</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3" name="文本框 2"/>
          <p:cNvSpPr txBox="1"/>
          <p:nvPr/>
        </p:nvSpPr>
        <p:spPr>
          <a:xfrm>
            <a:off x="289332" y="250900"/>
            <a:ext cx="873766" cy="337185"/>
          </a:xfrm>
          <a:prstGeom prst="rect">
            <a:avLst/>
          </a:prstGeom>
          <a:noFill/>
        </p:spPr>
        <p:txBody>
          <a:bodyPr wrap="square" rtlCol="0">
            <a:spAutoFit/>
          </a:bodyPr>
          <a:lstStyle/>
          <a:p>
            <a:r>
              <a:rPr lang="en-US" altLang="zh-CN" sz="1600" b="1" dirty="0">
                <a:solidFill>
                  <a:schemeClr val="tx2"/>
                </a:solidFill>
                <a:latin typeface="Arial" panose="020B0604020202020204"/>
                <a:ea typeface="微软雅黑" panose="020B0503020204020204" charset="-122"/>
                <a:sym typeface="Arial" panose="020B0604020202020204"/>
              </a:rPr>
              <a:t>O2</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pic>
        <p:nvPicPr>
          <p:cNvPr id="129" name="图片 128"/>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80178" y="1412964"/>
            <a:ext cx="1380466" cy="994102"/>
          </a:xfrm>
          <a:prstGeom prst="rect">
            <a:avLst/>
          </a:prstGeom>
        </p:spPr>
      </p:pic>
      <p:cxnSp>
        <p:nvCxnSpPr>
          <p:cNvPr id="82" name="直接连接符 81"/>
          <p:cNvCxnSpPr/>
          <p:nvPr/>
        </p:nvCxnSpPr>
        <p:spPr>
          <a:xfrm>
            <a:off x="2152788" y="5373311"/>
            <a:ext cx="8280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132707" y="2047918"/>
            <a:ext cx="1689453" cy="780232"/>
            <a:chOff x="5236972" y="2788328"/>
            <a:chExt cx="1689453" cy="780232"/>
          </a:xfrm>
          <a:solidFill>
            <a:schemeClr val="bg1">
              <a:lumMod val="50000"/>
            </a:schemeClr>
          </a:solidFill>
        </p:grpSpPr>
        <p:cxnSp>
          <p:nvCxnSpPr>
            <p:cNvPr id="4" name="直接连接符 3"/>
            <p:cNvCxnSpPr/>
            <p:nvPr/>
          </p:nvCxnSpPr>
          <p:spPr>
            <a:xfrm flipH="1">
              <a:off x="6499123" y="3518857"/>
              <a:ext cx="413230" cy="0"/>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flipV="1">
              <a:off x="5781675" y="2849203"/>
              <a:ext cx="731520" cy="674370"/>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5236972" y="2788328"/>
              <a:ext cx="111852" cy="111852"/>
            </a:xfrm>
            <a:prstGeom prst="ellipse">
              <a:avLst/>
            </a:prstGeom>
            <a:grpFill/>
            <a:ln w="412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flipH="1">
              <a:off x="5326380" y="2854258"/>
              <a:ext cx="471321" cy="0"/>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6814573" y="3456708"/>
              <a:ext cx="111852" cy="111852"/>
            </a:xfrm>
            <a:prstGeom prst="ellipse">
              <a:avLst/>
            </a:prstGeom>
            <a:grpFill/>
            <a:ln w="412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177810" y="2539225"/>
            <a:ext cx="2644350" cy="528253"/>
            <a:chOff x="4282075" y="3279635"/>
            <a:chExt cx="2644350" cy="528253"/>
          </a:xfrm>
          <a:solidFill>
            <a:schemeClr val="bg1">
              <a:lumMod val="50000"/>
            </a:schemeClr>
          </a:solidFill>
        </p:grpSpPr>
        <p:cxnSp>
          <p:nvCxnSpPr>
            <p:cNvPr id="48" name="直接连接符 47"/>
            <p:cNvCxnSpPr/>
            <p:nvPr/>
          </p:nvCxnSpPr>
          <p:spPr>
            <a:xfrm flipH="1">
              <a:off x="6499123" y="3751962"/>
              <a:ext cx="413230" cy="0"/>
            </a:xfrm>
            <a:prstGeom prst="line">
              <a:avLst/>
            </a:prstGeom>
            <a:grpFill/>
            <a:ln w="41275" cmpd="sng">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6814573" y="3696036"/>
              <a:ext cx="111852" cy="111852"/>
            </a:xfrm>
            <a:prstGeom prst="ellipse">
              <a:avLst/>
            </a:prstGeom>
            <a:grpFill/>
            <a:ln w="41275" cmpd="sng">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p:nvPr/>
          </p:nvCxnSpPr>
          <p:spPr>
            <a:xfrm flipH="1" flipV="1">
              <a:off x="6062013" y="3336883"/>
              <a:ext cx="458219" cy="422420"/>
            </a:xfrm>
            <a:prstGeom prst="line">
              <a:avLst/>
            </a:prstGeom>
            <a:grpFill/>
            <a:ln w="41275" cmpd="sng">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282075" y="3279635"/>
              <a:ext cx="111852" cy="111852"/>
            </a:xfrm>
            <a:prstGeom prst="ellipse">
              <a:avLst/>
            </a:prstGeom>
            <a:grpFill/>
            <a:ln w="41275" cmpd="sng">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p:cNvCxnSpPr/>
            <p:nvPr/>
          </p:nvCxnSpPr>
          <p:spPr>
            <a:xfrm flipH="1">
              <a:off x="4371484" y="3341755"/>
              <a:ext cx="1705466" cy="0"/>
            </a:xfrm>
            <a:prstGeom prst="line">
              <a:avLst/>
            </a:prstGeom>
            <a:grpFill/>
            <a:ln w="41275" cmpd="sng">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4385485" y="3152600"/>
            <a:ext cx="1436675" cy="538638"/>
            <a:chOff x="5489750" y="3893010"/>
            <a:chExt cx="1436675" cy="538638"/>
          </a:xfrm>
          <a:solidFill>
            <a:schemeClr val="bg1">
              <a:lumMod val="50000"/>
            </a:schemeClr>
          </a:solidFill>
        </p:grpSpPr>
        <p:cxnSp>
          <p:nvCxnSpPr>
            <p:cNvPr id="32" name="直接连接符 31"/>
            <p:cNvCxnSpPr/>
            <p:nvPr/>
          </p:nvCxnSpPr>
          <p:spPr>
            <a:xfrm flipH="1">
              <a:off x="6499123" y="3954219"/>
              <a:ext cx="413230" cy="0"/>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814573" y="3893010"/>
              <a:ext cx="111852" cy="111852"/>
            </a:xfrm>
            <a:prstGeom prst="ellipse">
              <a:avLst/>
            </a:prstGeom>
            <a:grpFill/>
            <a:ln w="412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flipH="1">
              <a:off x="6041177" y="3949492"/>
              <a:ext cx="472019" cy="435141"/>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5489750" y="4319796"/>
              <a:ext cx="111852" cy="111852"/>
            </a:xfrm>
            <a:prstGeom prst="ellipse">
              <a:avLst/>
            </a:prstGeom>
            <a:grpFill/>
            <a:ln w="412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flipH="1">
              <a:off x="5579158" y="4381916"/>
              <a:ext cx="471321" cy="0"/>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3387265" y="3357262"/>
            <a:ext cx="2434895" cy="1469356"/>
            <a:chOff x="4491530" y="4097672"/>
            <a:chExt cx="2434895" cy="1469356"/>
          </a:xfrm>
          <a:solidFill>
            <a:schemeClr val="bg1">
              <a:lumMod val="50000"/>
            </a:schemeClr>
          </a:solidFill>
        </p:grpSpPr>
        <p:cxnSp>
          <p:nvCxnSpPr>
            <p:cNvPr id="79" name="直接连接符 78"/>
            <p:cNvCxnSpPr/>
            <p:nvPr/>
          </p:nvCxnSpPr>
          <p:spPr>
            <a:xfrm flipH="1">
              <a:off x="6499123" y="4158881"/>
              <a:ext cx="413230" cy="0"/>
            </a:xfrm>
            <a:prstGeom prst="line">
              <a:avLst/>
            </a:prstGeom>
            <a:grpFill/>
            <a:ln w="41275" cmpd="sng">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6814573" y="4097672"/>
              <a:ext cx="111852" cy="111852"/>
            </a:xfrm>
            <a:prstGeom prst="ellipse">
              <a:avLst/>
            </a:prstGeom>
            <a:grpFill/>
            <a:ln w="41275" cmpd="sng">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flipH="1">
              <a:off x="5028618" y="4151422"/>
              <a:ext cx="1484580" cy="1368591"/>
            </a:xfrm>
            <a:prstGeom prst="line">
              <a:avLst/>
            </a:prstGeom>
            <a:grpFill/>
            <a:ln w="41275" cmpd="sng">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83" name="椭圆 82"/>
            <p:cNvSpPr/>
            <p:nvPr/>
          </p:nvSpPr>
          <p:spPr>
            <a:xfrm>
              <a:off x="4491530" y="5455176"/>
              <a:ext cx="111852" cy="111852"/>
            </a:xfrm>
            <a:prstGeom prst="ellipse">
              <a:avLst/>
            </a:prstGeom>
            <a:grpFill/>
            <a:ln w="41275" cmpd="sng">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p:nvCxnSpPr>
          <p:spPr>
            <a:xfrm flipH="1">
              <a:off x="4580939" y="5513486"/>
              <a:ext cx="455881" cy="0"/>
            </a:xfrm>
            <a:prstGeom prst="line">
              <a:avLst/>
            </a:prstGeom>
            <a:grpFill/>
            <a:ln w="41275" cmpd="sng">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7010256" y="3160474"/>
            <a:ext cx="882113" cy="264997"/>
            <a:chOff x="8114521" y="3900884"/>
            <a:chExt cx="882113" cy="264997"/>
          </a:xfrm>
          <a:solidFill>
            <a:schemeClr val="bg1">
              <a:lumMod val="50000"/>
            </a:schemeClr>
          </a:solidFill>
        </p:grpSpPr>
        <p:sp>
          <p:nvSpPr>
            <p:cNvPr id="90" name="椭圆 89"/>
            <p:cNvSpPr/>
            <p:nvPr/>
          </p:nvSpPr>
          <p:spPr>
            <a:xfrm>
              <a:off x="8114521" y="3900884"/>
              <a:ext cx="111852" cy="111852"/>
            </a:xfrm>
            <a:prstGeom prst="ellipse">
              <a:avLst/>
            </a:prstGeom>
            <a:grpFill/>
            <a:ln w="412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flipH="1">
              <a:off x="8203931" y="3966814"/>
              <a:ext cx="757189" cy="0"/>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5400000" flipH="1">
              <a:off x="8850708" y="4046810"/>
              <a:ext cx="180000" cy="0"/>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8884782" y="4054029"/>
              <a:ext cx="111852" cy="111852"/>
            </a:xfrm>
            <a:prstGeom prst="ellipse">
              <a:avLst/>
            </a:prstGeom>
            <a:grpFill/>
            <a:ln w="412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7010256" y="2413380"/>
            <a:ext cx="2766958" cy="654098"/>
            <a:chOff x="8114521" y="3153790"/>
            <a:chExt cx="2766958" cy="654098"/>
          </a:xfrm>
          <a:solidFill>
            <a:schemeClr val="bg1">
              <a:lumMod val="50000"/>
            </a:schemeClr>
          </a:solidFill>
        </p:grpSpPr>
        <p:sp>
          <p:nvSpPr>
            <p:cNvPr id="92" name="椭圆 91"/>
            <p:cNvSpPr/>
            <p:nvPr/>
          </p:nvSpPr>
          <p:spPr>
            <a:xfrm>
              <a:off x="8114521" y="3696036"/>
              <a:ext cx="111852" cy="111852"/>
            </a:xfrm>
            <a:prstGeom prst="ellipse">
              <a:avLst/>
            </a:prstGeom>
            <a:grpFill/>
            <a:ln w="41275" cmpd="sng">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p:cNvCxnSpPr/>
            <p:nvPr/>
          </p:nvCxnSpPr>
          <p:spPr>
            <a:xfrm flipH="1">
              <a:off x="8203931" y="3761966"/>
              <a:ext cx="2616469" cy="0"/>
            </a:xfrm>
            <a:prstGeom prst="line">
              <a:avLst/>
            </a:prstGeom>
            <a:grpFill/>
            <a:ln w="41275" cmpd="sng">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0827293" y="3201628"/>
              <a:ext cx="0" cy="579682"/>
            </a:xfrm>
            <a:prstGeom prst="line">
              <a:avLst/>
            </a:prstGeom>
            <a:grpFill/>
            <a:ln w="41275" cmpd="sng">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0" name="椭圆 99"/>
            <p:cNvSpPr/>
            <p:nvPr/>
          </p:nvSpPr>
          <p:spPr>
            <a:xfrm rot="16200000">
              <a:off x="10769627" y="3153790"/>
              <a:ext cx="111852" cy="111852"/>
            </a:xfrm>
            <a:prstGeom prst="ellipse">
              <a:avLst/>
            </a:prstGeom>
            <a:grpFill/>
            <a:ln w="41275" cmpd="sng">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1828249" y="2276752"/>
            <a:ext cx="1858645" cy="1045210"/>
            <a:chOff x="2937594" y="3013352"/>
            <a:chExt cx="1858645" cy="1045210"/>
          </a:xfrm>
        </p:grpSpPr>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621280" y="2933704"/>
              <a:ext cx="586207" cy="745503"/>
            </a:xfrm>
            <a:prstGeom prst="rect">
              <a:avLst/>
            </a:prstGeom>
          </p:spPr>
        </p:pic>
        <p:sp>
          <p:nvSpPr>
            <p:cNvPr id="123" name="文本框 122"/>
            <p:cNvSpPr txBox="1"/>
            <p:nvPr/>
          </p:nvSpPr>
          <p:spPr>
            <a:xfrm>
              <a:off x="2937594" y="3659782"/>
              <a:ext cx="1858645" cy="398780"/>
            </a:xfrm>
            <a:prstGeom prst="rect">
              <a:avLst/>
            </a:prstGeom>
            <a:noFill/>
          </p:spPr>
          <p:txBody>
            <a:bodyPr wrap="square" rtlCol="0">
              <a:spAutoFit/>
            </a:bodyPr>
            <a:lstStyle/>
            <a:p>
              <a:r>
                <a:rPr lang="zh-CN" altLang="en-US" sz="2000" b="1" dirty="0">
                  <a:latin typeface="微软雅黑 Light" panose="020B0502040204020203" pitchFamily="34" charset="-122"/>
                  <a:ea typeface="微软雅黑 Light" panose="020B0502040204020203" pitchFamily="34" charset="-122"/>
                </a:rPr>
                <a:t>温湿度传感器</a:t>
              </a:r>
              <a:endParaRPr lang="zh-CN" altLang="en-US" sz="2000" b="1" dirty="0">
                <a:latin typeface="微软雅黑 Light" panose="020B0502040204020203" pitchFamily="34" charset="-122"/>
                <a:ea typeface="微软雅黑 Light" panose="020B0502040204020203" pitchFamily="34" charset="-122"/>
              </a:endParaRPr>
            </a:p>
          </p:txBody>
        </p:sp>
      </p:grpSp>
      <p:sp>
        <p:nvSpPr>
          <p:cNvPr id="127" name="文本框 126"/>
          <p:cNvSpPr txBox="1"/>
          <p:nvPr/>
        </p:nvSpPr>
        <p:spPr>
          <a:xfrm>
            <a:off x="3598196" y="5680758"/>
            <a:ext cx="1180525" cy="460375"/>
          </a:xfrm>
          <a:prstGeom prst="rect">
            <a:avLst/>
          </a:prstGeom>
          <a:noFill/>
        </p:spPr>
        <p:txBody>
          <a:bodyPr wrap="square" rtlCol="0">
            <a:spAutoFit/>
          </a:bodyPr>
          <a:lstStyle/>
          <a:p>
            <a:r>
              <a:rPr lang="en-US" altLang="zh-CN" sz="2400" b="1" dirty="0">
                <a:solidFill>
                  <a:schemeClr val="tx1"/>
                </a:solidFill>
                <a:latin typeface="微软雅黑" panose="020B0503020204020204" charset="-122"/>
                <a:ea typeface="微软雅黑" panose="020B0503020204020204" charset="-122"/>
              </a:rPr>
              <a:t>INPUT</a:t>
            </a:r>
            <a:endParaRPr lang="en-US" altLang="zh-CN" sz="2400" b="1" dirty="0">
              <a:solidFill>
                <a:schemeClr val="tx1"/>
              </a:solidFill>
              <a:latin typeface="微软雅黑" panose="020B0503020204020204" charset="-122"/>
              <a:ea typeface="微软雅黑" panose="020B0503020204020204" charset="-122"/>
            </a:endParaRPr>
          </a:p>
        </p:txBody>
      </p:sp>
      <p:sp>
        <p:nvSpPr>
          <p:cNvPr id="128" name="文本框 127"/>
          <p:cNvSpPr txBox="1"/>
          <p:nvPr/>
        </p:nvSpPr>
        <p:spPr>
          <a:xfrm>
            <a:off x="7306270" y="5680470"/>
            <a:ext cx="1655604" cy="460375"/>
          </a:xfrm>
          <a:prstGeom prst="rect">
            <a:avLst/>
          </a:prstGeom>
          <a:noFill/>
        </p:spPr>
        <p:txBody>
          <a:bodyPr wrap="square" rtlCol="0">
            <a:spAutoFit/>
          </a:bodyPr>
          <a:lstStyle/>
          <a:p>
            <a:r>
              <a:rPr lang="en-US" altLang="zh-CN" sz="2400" b="1" dirty="0">
                <a:solidFill>
                  <a:schemeClr val="tx1"/>
                </a:solidFill>
                <a:latin typeface="微软雅黑" panose="020B0503020204020204" charset="-122"/>
                <a:ea typeface="微软雅黑" panose="020B0503020204020204" charset="-122"/>
              </a:rPr>
              <a:t>OUTPUT</a:t>
            </a:r>
            <a:endParaRPr lang="en-US" altLang="zh-CN" sz="2400" b="1" dirty="0">
              <a:solidFill>
                <a:schemeClr val="tx1"/>
              </a:solidFill>
              <a:latin typeface="微软雅黑" panose="020B0503020204020204" charset="-122"/>
              <a:ea typeface="微软雅黑" panose="020B0503020204020204" charset="-122"/>
            </a:endParaRPr>
          </a:p>
        </p:txBody>
      </p:sp>
      <p:pic>
        <p:nvPicPr>
          <p:cNvPr id="1026" name="Picture 2" descr="查看源图像"/>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829053" y="2516317"/>
            <a:ext cx="1225148" cy="12251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2788285" y="3259455"/>
            <a:ext cx="1507490" cy="1012190"/>
            <a:chOff x="4382" y="5241"/>
            <a:chExt cx="2374" cy="1594"/>
          </a:xfrm>
        </p:grpSpPr>
        <p:sp>
          <p:nvSpPr>
            <p:cNvPr id="124" name="文本框 123"/>
            <p:cNvSpPr txBox="1"/>
            <p:nvPr/>
          </p:nvSpPr>
          <p:spPr>
            <a:xfrm>
              <a:off x="4382" y="6207"/>
              <a:ext cx="2375" cy="628"/>
            </a:xfrm>
            <a:prstGeom prst="rect">
              <a:avLst/>
            </a:prstGeom>
            <a:noFill/>
          </p:spPr>
          <p:txBody>
            <a:bodyPr wrap="square" rtlCol="0">
              <a:spAutoFit/>
            </a:bodyPr>
            <a:lstStyle/>
            <a:p>
              <a:r>
                <a:rPr lang="zh-CN" altLang="en-US" sz="2000" b="1" dirty="0">
                  <a:latin typeface="微软雅黑 Light" panose="020B0502040204020203" pitchFamily="34" charset="-122"/>
                  <a:ea typeface="微软雅黑 Light" panose="020B0502040204020203" pitchFamily="34" charset="-122"/>
                </a:rPr>
                <a:t>摄像头模块</a:t>
              </a:r>
              <a:endParaRPr lang="zh-CN" altLang="en-US" sz="2000" b="1" dirty="0">
                <a:latin typeface="微软雅黑 Light" panose="020B0502040204020203" pitchFamily="34" charset="-122"/>
                <a:ea typeface="微软雅黑 Light" panose="020B0502040204020203" pitchFamily="34" charset="-122"/>
              </a:endParaRPr>
            </a:p>
          </p:txBody>
        </p:sp>
        <p:pic>
          <p:nvPicPr>
            <p:cNvPr id="102" name="图片 101" descr="查看源图像"/>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a:xfrm>
              <a:off x="5214" y="5241"/>
              <a:ext cx="1377" cy="1032"/>
            </a:xfrm>
            <a:prstGeom prst="rect">
              <a:avLst/>
            </a:prstGeom>
            <a:noFill/>
            <a:ln w="28575">
              <a:noFill/>
            </a:ln>
            <a:effectLst>
              <a:outerShdw blurRad="50800" dist="38100" dir="18900000" algn="bl" rotWithShape="0">
                <a:prstClr val="black">
                  <a:alpha val="40000"/>
                </a:prstClr>
              </a:outerShdw>
            </a:effectLst>
          </p:spPr>
        </p:pic>
      </p:grpSp>
      <p:sp>
        <p:nvSpPr>
          <p:cNvPr id="103" name="文本框 102"/>
          <p:cNvSpPr txBox="1"/>
          <p:nvPr/>
        </p:nvSpPr>
        <p:spPr>
          <a:xfrm>
            <a:off x="5709920" y="3644900"/>
            <a:ext cx="1899920" cy="398780"/>
          </a:xfrm>
          <a:prstGeom prst="rect">
            <a:avLst/>
          </a:prstGeom>
          <a:noFill/>
        </p:spPr>
        <p:txBody>
          <a:bodyPr wrap="square" rtlCol="0">
            <a:spAutoFit/>
          </a:bodyPr>
          <a:lstStyle/>
          <a:p>
            <a:r>
              <a:rPr lang="en-US" altLang="zh-CN" sz="2000" b="1" dirty="0">
                <a:latin typeface="微软雅黑 Light" panose="020B0502040204020203" pitchFamily="34" charset="-122"/>
                <a:ea typeface="微软雅黑 Light" panose="020B0502040204020203" pitchFamily="34" charset="-122"/>
              </a:rPr>
              <a:t>Arduino</a:t>
            </a:r>
            <a:r>
              <a:rPr lang="zh-CN" altLang="en-US" sz="2000" b="1" dirty="0">
                <a:latin typeface="微软雅黑 Light" panose="020B0502040204020203" pitchFamily="34" charset="-122"/>
                <a:ea typeface="微软雅黑 Light" panose="020B0502040204020203" pitchFamily="34" charset="-122"/>
              </a:rPr>
              <a:t>控制板</a:t>
            </a:r>
            <a:endParaRPr lang="zh-CN" altLang="en-US" sz="2000" b="1" dirty="0">
              <a:latin typeface="微软雅黑 Light" panose="020B0502040204020203" pitchFamily="34" charset="-122"/>
              <a:ea typeface="微软雅黑 Light" panose="020B0502040204020203" pitchFamily="34" charset="-122"/>
            </a:endParaRPr>
          </a:p>
        </p:txBody>
      </p:sp>
      <p:grpSp>
        <p:nvGrpSpPr>
          <p:cNvPr id="9" name="组合 8"/>
          <p:cNvGrpSpPr/>
          <p:nvPr/>
        </p:nvGrpSpPr>
        <p:grpSpPr>
          <a:xfrm>
            <a:off x="1643380" y="4398645"/>
            <a:ext cx="1971040" cy="1358265"/>
            <a:chOff x="2588" y="6927"/>
            <a:chExt cx="3104" cy="2139"/>
          </a:xfrm>
        </p:grpSpPr>
        <p:sp>
          <p:nvSpPr>
            <p:cNvPr id="126" name="文本框 125"/>
            <p:cNvSpPr txBox="1"/>
            <p:nvPr/>
          </p:nvSpPr>
          <p:spPr>
            <a:xfrm>
              <a:off x="2588" y="8438"/>
              <a:ext cx="3104" cy="628"/>
            </a:xfrm>
            <a:prstGeom prst="rect">
              <a:avLst/>
            </a:prstGeom>
            <a:noFill/>
          </p:spPr>
          <p:txBody>
            <a:bodyPr wrap="square" rtlCol="0">
              <a:spAutoFit/>
            </a:bodyPr>
            <a:lstStyle/>
            <a:p>
              <a:r>
                <a:rPr lang="zh-CN" altLang="en-US" sz="2000" b="1" dirty="0">
                  <a:latin typeface="微软雅黑 Light" panose="020B0502040204020203" pitchFamily="34" charset="-122"/>
                  <a:ea typeface="微软雅黑 Light" panose="020B0502040204020203" pitchFamily="34" charset="-122"/>
                </a:rPr>
                <a:t>红外避障传感器</a:t>
              </a:r>
              <a:endParaRPr lang="zh-CN" altLang="en-US" sz="2000" b="1" dirty="0">
                <a:latin typeface="微软雅黑 Light" panose="020B0502040204020203" pitchFamily="34" charset="-122"/>
                <a:ea typeface="微软雅黑 Light" panose="020B0502040204020203" pitchFamily="34" charset="-122"/>
              </a:endParaRPr>
            </a:p>
          </p:txBody>
        </p:sp>
        <p:pic>
          <p:nvPicPr>
            <p:cNvPr id="130" name="图片 129" descr="查看源图像"/>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a:xfrm>
              <a:off x="3432" y="6927"/>
              <a:ext cx="1713" cy="1413"/>
            </a:xfrm>
            <a:prstGeom prst="rect">
              <a:avLst/>
            </a:prstGeom>
            <a:noFill/>
            <a:ln w="28575">
              <a:noFill/>
            </a:ln>
            <a:effectLst>
              <a:outerShdw blurRad="50800" dist="38100" dir="18900000" algn="bl" rotWithShape="0">
                <a:prstClr val="black">
                  <a:alpha val="40000"/>
                </a:prstClr>
              </a:outerShdw>
            </a:effectLst>
          </p:spPr>
        </p:pic>
      </p:grpSp>
      <p:grpSp>
        <p:nvGrpSpPr>
          <p:cNvPr id="7" name="组合 6"/>
          <p:cNvGrpSpPr/>
          <p:nvPr/>
        </p:nvGrpSpPr>
        <p:grpSpPr>
          <a:xfrm>
            <a:off x="2988945" y="1337310"/>
            <a:ext cx="1254760" cy="1365885"/>
            <a:chOff x="4707" y="2106"/>
            <a:chExt cx="1976" cy="2151"/>
          </a:xfrm>
        </p:grpSpPr>
        <p:pic>
          <p:nvPicPr>
            <p:cNvPr id="131" name="图片 130" descr="查看源图像"/>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a:xfrm>
              <a:off x="4707" y="2345"/>
              <a:ext cx="1912" cy="1912"/>
            </a:xfrm>
            <a:prstGeom prst="rect">
              <a:avLst/>
            </a:prstGeom>
            <a:noFill/>
            <a:ln w="28575">
              <a:noFill/>
            </a:ln>
            <a:effectLst>
              <a:outerShdw blurRad="50800" dist="38100" dir="18900000" algn="bl" rotWithShape="0">
                <a:prstClr val="black">
                  <a:alpha val="40000"/>
                </a:prstClr>
              </a:outerShdw>
            </a:effectLst>
          </p:spPr>
        </p:pic>
        <p:sp>
          <p:nvSpPr>
            <p:cNvPr id="132" name="文本框 131"/>
            <p:cNvSpPr txBox="1"/>
            <p:nvPr/>
          </p:nvSpPr>
          <p:spPr>
            <a:xfrm>
              <a:off x="4719" y="2106"/>
              <a:ext cx="1965" cy="628"/>
            </a:xfrm>
            <a:prstGeom prst="rect">
              <a:avLst/>
            </a:prstGeom>
            <a:noFill/>
          </p:spPr>
          <p:txBody>
            <a:bodyPr wrap="square" rtlCol="0">
              <a:spAutoFit/>
            </a:bodyPr>
            <a:lstStyle/>
            <a:p>
              <a:r>
                <a:rPr lang="zh-CN" altLang="en-US" sz="2000" b="1" dirty="0">
                  <a:latin typeface="微软雅黑 Light" panose="020B0502040204020203" pitchFamily="34" charset="-122"/>
                  <a:ea typeface="微软雅黑 Light" panose="020B0502040204020203" pitchFamily="34" charset="-122"/>
                </a:rPr>
                <a:t>蓝牙模块</a:t>
              </a:r>
              <a:endParaRPr lang="zh-CN" altLang="en-US" sz="2000" b="1" dirty="0">
                <a:latin typeface="微软雅黑 Light" panose="020B0502040204020203" pitchFamily="34" charset="-122"/>
                <a:ea typeface="微软雅黑 Light" panose="020B0502040204020203" pitchFamily="34" charset="-122"/>
              </a:endParaRPr>
            </a:p>
          </p:txBody>
        </p:sp>
      </p:grpSp>
      <p:grpSp>
        <p:nvGrpSpPr>
          <p:cNvPr id="133" name="组合 13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flipH="1">
            <a:off x="9126208" y="1607485"/>
            <a:ext cx="1078308" cy="748139"/>
            <a:chOff x="3279776" y="1481138"/>
            <a:chExt cx="5614987" cy="3895725"/>
          </a:xfrm>
        </p:grpSpPr>
        <p:sp>
          <p:nvSpPr>
            <p:cNvPr id="134" name="iṧlïḑê"/>
            <p:cNvSpPr/>
            <p:nvPr/>
          </p:nvSpPr>
          <p:spPr bwMode="auto">
            <a:xfrm>
              <a:off x="5916613" y="2219325"/>
              <a:ext cx="2978150" cy="2986088"/>
            </a:xfrm>
            <a:prstGeom prst="ellipse">
              <a:avLst/>
            </a:prstGeom>
            <a:solidFill>
              <a:srgbClr val="1F1F1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îṧḻiďé"/>
            <p:cNvSpPr/>
            <p:nvPr/>
          </p:nvSpPr>
          <p:spPr bwMode="auto">
            <a:xfrm>
              <a:off x="6361113" y="2665413"/>
              <a:ext cx="2089150" cy="2093913"/>
            </a:xfrm>
            <a:prstGeom prst="ellipse">
              <a:avLst/>
            </a:prstGeom>
            <a:solidFill>
              <a:srgbClr val="1212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ïSľiďê"/>
            <p:cNvSpPr/>
            <p:nvPr/>
          </p:nvSpPr>
          <p:spPr bwMode="auto">
            <a:xfrm>
              <a:off x="6515101" y="2819400"/>
              <a:ext cx="1781175" cy="1768475"/>
            </a:xfrm>
            <a:prstGeom prst="ellipse">
              <a:avLst/>
            </a:prstGeom>
            <a:solidFill>
              <a:srgbClr val="9191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îsľïḍê"/>
            <p:cNvSpPr/>
            <p:nvPr/>
          </p:nvSpPr>
          <p:spPr bwMode="auto">
            <a:xfrm>
              <a:off x="7115176" y="3421063"/>
              <a:ext cx="581025" cy="565150"/>
            </a:xfrm>
            <a:prstGeom prst="ellipse">
              <a:avLst/>
            </a:prstGeom>
            <a:solidFill>
              <a:srgbClr val="7070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ŝľîḋè"/>
            <p:cNvSpPr/>
            <p:nvPr/>
          </p:nvSpPr>
          <p:spPr bwMode="auto">
            <a:xfrm>
              <a:off x="6497638" y="2803525"/>
              <a:ext cx="1814513" cy="1817688"/>
            </a:xfrm>
            <a:custGeom>
              <a:avLst/>
              <a:gdLst>
                <a:gd name="T0" fmla="*/ 53 w 106"/>
                <a:gd name="T1" fmla="*/ 106 h 106"/>
                <a:gd name="T2" fmla="*/ 0 w 106"/>
                <a:gd name="T3" fmla="*/ 53 h 106"/>
                <a:gd name="T4" fmla="*/ 53 w 106"/>
                <a:gd name="T5" fmla="*/ 0 h 106"/>
                <a:gd name="T6" fmla="*/ 106 w 106"/>
                <a:gd name="T7" fmla="*/ 53 h 106"/>
                <a:gd name="T8" fmla="*/ 53 w 106"/>
                <a:gd name="T9" fmla="*/ 106 h 106"/>
                <a:gd name="T10" fmla="*/ 53 w 106"/>
                <a:gd name="T11" fmla="*/ 2 h 106"/>
                <a:gd name="T12" fmla="*/ 3 w 106"/>
                <a:gd name="T13" fmla="*/ 53 h 106"/>
                <a:gd name="T14" fmla="*/ 53 w 106"/>
                <a:gd name="T15" fmla="*/ 103 h 106"/>
                <a:gd name="T16" fmla="*/ 103 w 106"/>
                <a:gd name="T17" fmla="*/ 53 h 106"/>
                <a:gd name="T18" fmla="*/ 53 w 106"/>
                <a:gd name="T1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6">
                  <a:moveTo>
                    <a:pt x="53" y="106"/>
                  </a:moveTo>
                  <a:cubicBezTo>
                    <a:pt x="24" y="106"/>
                    <a:pt x="0" y="82"/>
                    <a:pt x="0" y="53"/>
                  </a:cubicBezTo>
                  <a:cubicBezTo>
                    <a:pt x="0" y="24"/>
                    <a:pt x="24" y="0"/>
                    <a:pt x="53" y="0"/>
                  </a:cubicBezTo>
                  <a:cubicBezTo>
                    <a:pt x="82" y="0"/>
                    <a:pt x="106" y="24"/>
                    <a:pt x="106" y="53"/>
                  </a:cubicBezTo>
                  <a:cubicBezTo>
                    <a:pt x="106" y="82"/>
                    <a:pt x="82" y="106"/>
                    <a:pt x="53" y="106"/>
                  </a:cubicBezTo>
                  <a:close/>
                  <a:moveTo>
                    <a:pt x="53" y="2"/>
                  </a:moveTo>
                  <a:cubicBezTo>
                    <a:pt x="25" y="2"/>
                    <a:pt x="3" y="25"/>
                    <a:pt x="3" y="53"/>
                  </a:cubicBezTo>
                  <a:cubicBezTo>
                    <a:pt x="3" y="81"/>
                    <a:pt x="25" y="103"/>
                    <a:pt x="53" y="103"/>
                  </a:cubicBezTo>
                  <a:cubicBezTo>
                    <a:pt x="81" y="103"/>
                    <a:pt x="103" y="81"/>
                    <a:pt x="103" y="53"/>
                  </a:cubicBezTo>
                  <a:cubicBezTo>
                    <a:pt x="103" y="25"/>
                    <a:pt x="81" y="2"/>
                    <a:pt x="53" y="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îśļïdé"/>
            <p:cNvSpPr/>
            <p:nvPr/>
          </p:nvSpPr>
          <p:spPr bwMode="auto">
            <a:xfrm>
              <a:off x="7370763" y="3489325"/>
              <a:ext cx="68263" cy="85725"/>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îṩļïďe"/>
            <p:cNvSpPr/>
            <p:nvPr/>
          </p:nvSpPr>
          <p:spPr bwMode="auto">
            <a:xfrm>
              <a:off x="7524751" y="3609975"/>
              <a:ext cx="85725" cy="68263"/>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i$ļïḓê"/>
            <p:cNvSpPr/>
            <p:nvPr/>
          </p:nvSpPr>
          <p:spPr bwMode="auto">
            <a:xfrm>
              <a:off x="7199313" y="3609975"/>
              <a:ext cx="85725" cy="68263"/>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í$lîḍê"/>
            <p:cNvSpPr/>
            <p:nvPr/>
          </p:nvSpPr>
          <p:spPr bwMode="auto">
            <a:xfrm>
              <a:off x="7269163" y="3798888"/>
              <a:ext cx="68263" cy="68263"/>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íślîdê"/>
            <p:cNvSpPr/>
            <p:nvPr/>
          </p:nvSpPr>
          <p:spPr bwMode="auto">
            <a:xfrm>
              <a:off x="7456488" y="3798888"/>
              <a:ext cx="85725" cy="68263"/>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íSļîḓé"/>
            <p:cNvSpPr/>
            <p:nvPr/>
          </p:nvSpPr>
          <p:spPr bwMode="auto">
            <a:xfrm>
              <a:off x="7337426" y="3625850"/>
              <a:ext cx="136525" cy="155575"/>
            </a:xfrm>
            <a:prstGeom prst="ellipse">
              <a:avLst/>
            </a:prstGeom>
            <a:solidFill>
              <a:srgbClr val="3636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iSḻïḍè"/>
            <p:cNvSpPr/>
            <p:nvPr/>
          </p:nvSpPr>
          <p:spPr bwMode="auto">
            <a:xfrm>
              <a:off x="7337426" y="3060700"/>
              <a:ext cx="153988" cy="153988"/>
            </a:xfrm>
            <a:prstGeom prst="ellipse">
              <a:avLst/>
            </a:prstGeom>
            <a:solidFill>
              <a:srgbClr val="080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íŝlíḑè"/>
            <p:cNvSpPr/>
            <p:nvPr/>
          </p:nvSpPr>
          <p:spPr bwMode="auto">
            <a:xfrm>
              <a:off x="7713663" y="3214688"/>
              <a:ext cx="171450" cy="171450"/>
            </a:xfrm>
            <a:custGeom>
              <a:avLst/>
              <a:gdLst>
                <a:gd name="T0" fmla="*/ 8 w 10"/>
                <a:gd name="T1" fmla="*/ 9 h 10"/>
                <a:gd name="T2" fmla="*/ 2 w 10"/>
                <a:gd name="T3" fmla="*/ 9 h 10"/>
                <a:gd name="T4" fmla="*/ 2 w 10"/>
                <a:gd name="T5" fmla="*/ 2 h 10"/>
                <a:gd name="T6" fmla="*/ 8 w 10"/>
                <a:gd name="T7" fmla="*/ 2 h 10"/>
                <a:gd name="T8" fmla="*/ 8 w 10"/>
                <a:gd name="T9" fmla="*/ 9 h 10"/>
              </a:gdLst>
              <a:ahLst/>
              <a:cxnLst>
                <a:cxn ang="0">
                  <a:pos x="T0" y="T1"/>
                </a:cxn>
                <a:cxn ang="0">
                  <a:pos x="T2" y="T3"/>
                </a:cxn>
                <a:cxn ang="0">
                  <a:pos x="T4" y="T5"/>
                </a:cxn>
                <a:cxn ang="0">
                  <a:pos x="T6" y="T7"/>
                </a:cxn>
                <a:cxn ang="0">
                  <a:pos x="T8" y="T9"/>
                </a:cxn>
              </a:cxnLst>
              <a:rect l="0" t="0" r="r" b="b"/>
              <a:pathLst>
                <a:path w="10" h="10">
                  <a:moveTo>
                    <a:pt x="8" y="9"/>
                  </a:moveTo>
                  <a:cubicBezTo>
                    <a:pt x="6" y="10"/>
                    <a:pt x="4" y="10"/>
                    <a:pt x="2" y="9"/>
                  </a:cubicBezTo>
                  <a:cubicBezTo>
                    <a:pt x="0" y="7"/>
                    <a:pt x="0" y="4"/>
                    <a:pt x="2" y="2"/>
                  </a:cubicBezTo>
                  <a:cubicBezTo>
                    <a:pt x="4" y="0"/>
                    <a:pt x="6" y="0"/>
                    <a:pt x="8" y="2"/>
                  </a:cubicBezTo>
                  <a:cubicBezTo>
                    <a:pt x="10" y="4"/>
                    <a:pt x="10" y="7"/>
                    <a:pt x="8" y="9"/>
                  </a:cubicBezTo>
                  <a:close/>
                </a:path>
              </a:pathLst>
            </a:custGeom>
            <a:solidFill>
              <a:srgbClr val="080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š1îḋê"/>
            <p:cNvSpPr/>
            <p:nvPr/>
          </p:nvSpPr>
          <p:spPr bwMode="auto">
            <a:xfrm>
              <a:off x="7885113" y="3625850"/>
              <a:ext cx="153988" cy="155575"/>
            </a:xfrm>
            <a:prstGeom prst="ellipse">
              <a:avLst/>
            </a:prstGeom>
            <a:solidFill>
              <a:srgbClr val="080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ṧḷîḍê"/>
            <p:cNvSpPr/>
            <p:nvPr/>
          </p:nvSpPr>
          <p:spPr bwMode="auto">
            <a:xfrm>
              <a:off x="7713663" y="4003675"/>
              <a:ext cx="171450" cy="171450"/>
            </a:xfrm>
            <a:custGeom>
              <a:avLst/>
              <a:gdLst>
                <a:gd name="T0" fmla="*/ 2 w 10"/>
                <a:gd name="T1" fmla="*/ 8 h 10"/>
                <a:gd name="T2" fmla="*/ 2 w 10"/>
                <a:gd name="T3" fmla="*/ 2 h 10"/>
                <a:gd name="T4" fmla="*/ 8 w 10"/>
                <a:gd name="T5" fmla="*/ 2 h 10"/>
                <a:gd name="T6" fmla="*/ 8 w 10"/>
                <a:gd name="T7" fmla="*/ 8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0" y="7"/>
                    <a:pt x="0" y="4"/>
                    <a:pt x="2" y="2"/>
                  </a:cubicBezTo>
                  <a:cubicBezTo>
                    <a:pt x="4" y="0"/>
                    <a:pt x="6" y="0"/>
                    <a:pt x="8" y="2"/>
                  </a:cubicBezTo>
                  <a:cubicBezTo>
                    <a:pt x="10" y="4"/>
                    <a:pt x="10" y="7"/>
                    <a:pt x="8" y="8"/>
                  </a:cubicBezTo>
                  <a:cubicBezTo>
                    <a:pt x="6" y="10"/>
                    <a:pt x="4" y="10"/>
                    <a:pt x="2" y="8"/>
                  </a:cubicBezTo>
                  <a:close/>
                </a:path>
              </a:pathLst>
            </a:custGeom>
            <a:solidFill>
              <a:srgbClr val="080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ľïḍê"/>
            <p:cNvSpPr/>
            <p:nvPr/>
          </p:nvSpPr>
          <p:spPr bwMode="auto">
            <a:xfrm>
              <a:off x="7337426" y="4175125"/>
              <a:ext cx="153988" cy="155575"/>
            </a:xfrm>
            <a:prstGeom prst="ellipse">
              <a:avLst/>
            </a:prstGeom>
            <a:solidFill>
              <a:srgbClr val="080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íŝľïḓé"/>
            <p:cNvSpPr/>
            <p:nvPr/>
          </p:nvSpPr>
          <p:spPr bwMode="auto">
            <a:xfrm>
              <a:off x="6926263" y="4003675"/>
              <a:ext cx="171450" cy="171450"/>
            </a:xfrm>
            <a:custGeom>
              <a:avLst/>
              <a:gdLst>
                <a:gd name="T0" fmla="*/ 2 w 10"/>
                <a:gd name="T1" fmla="*/ 2 h 10"/>
                <a:gd name="T2" fmla="*/ 8 w 10"/>
                <a:gd name="T3" fmla="*/ 2 h 10"/>
                <a:gd name="T4" fmla="*/ 8 w 10"/>
                <a:gd name="T5" fmla="*/ 8 h 10"/>
                <a:gd name="T6" fmla="*/ 2 w 10"/>
                <a:gd name="T7" fmla="*/ 8 h 10"/>
                <a:gd name="T8" fmla="*/ 2 w 10"/>
                <a:gd name="T9" fmla="*/ 2 h 10"/>
              </a:gdLst>
              <a:ahLst/>
              <a:cxnLst>
                <a:cxn ang="0">
                  <a:pos x="T0" y="T1"/>
                </a:cxn>
                <a:cxn ang="0">
                  <a:pos x="T2" y="T3"/>
                </a:cxn>
                <a:cxn ang="0">
                  <a:pos x="T4" y="T5"/>
                </a:cxn>
                <a:cxn ang="0">
                  <a:pos x="T6" y="T7"/>
                </a:cxn>
                <a:cxn ang="0">
                  <a:pos x="T8" y="T9"/>
                </a:cxn>
              </a:cxnLst>
              <a:rect l="0" t="0" r="r" b="b"/>
              <a:pathLst>
                <a:path w="10" h="10">
                  <a:moveTo>
                    <a:pt x="2" y="2"/>
                  </a:moveTo>
                  <a:cubicBezTo>
                    <a:pt x="4" y="0"/>
                    <a:pt x="7" y="0"/>
                    <a:pt x="8" y="2"/>
                  </a:cubicBezTo>
                  <a:cubicBezTo>
                    <a:pt x="10" y="4"/>
                    <a:pt x="10" y="7"/>
                    <a:pt x="8" y="8"/>
                  </a:cubicBezTo>
                  <a:cubicBezTo>
                    <a:pt x="7" y="10"/>
                    <a:pt x="4" y="10"/>
                    <a:pt x="2" y="8"/>
                  </a:cubicBezTo>
                  <a:cubicBezTo>
                    <a:pt x="0" y="7"/>
                    <a:pt x="0" y="4"/>
                    <a:pt x="2" y="2"/>
                  </a:cubicBezTo>
                  <a:close/>
                </a:path>
              </a:pathLst>
            </a:custGeom>
            <a:solidFill>
              <a:srgbClr val="080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ïṥḷïḍé"/>
            <p:cNvSpPr/>
            <p:nvPr/>
          </p:nvSpPr>
          <p:spPr bwMode="auto">
            <a:xfrm>
              <a:off x="6772276" y="3625850"/>
              <a:ext cx="153988" cy="155575"/>
            </a:xfrm>
            <a:prstGeom prst="ellipse">
              <a:avLst/>
            </a:prstGeom>
            <a:solidFill>
              <a:srgbClr val="080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îsḷiḍe"/>
            <p:cNvSpPr/>
            <p:nvPr/>
          </p:nvSpPr>
          <p:spPr bwMode="auto">
            <a:xfrm>
              <a:off x="6926263" y="3214688"/>
              <a:ext cx="171450" cy="171450"/>
            </a:xfrm>
            <a:custGeom>
              <a:avLst/>
              <a:gdLst>
                <a:gd name="T0" fmla="*/ 8 w 10"/>
                <a:gd name="T1" fmla="*/ 2 h 10"/>
                <a:gd name="T2" fmla="*/ 8 w 10"/>
                <a:gd name="T3" fmla="*/ 9 h 10"/>
                <a:gd name="T4" fmla="*/ 2 w 10"/>
                <a:gd name="T5" fmla="*/ 9 h 10"/>
                <a:gd name="T6" fmla="*/ 2 w 10"/>
                <a:gd name="T7" fmla="*/ 2 h 10"/>
                <a:gd name="T8" fmla="*/ 8 w 10"/>
                <a:gd name="T9" fmla="*/ 2 h 10"/>
              </a:gdLst>
              <a:ahLst/>
              <a:cxnLst>
                <a:cxn ang="0">
                  <a:pos x="T0" y="T1"/>
                </a:cxn>
                <a:cxn ang="0">
                  <a:pos x="T2" y="T3"/>
                </a:cxn>
                <a:cxn ang="0">
                  <a:pos x="T4" y="T5"/>
                </a:cxn>
                <a:cxn ang="0">
                  <a:pos x="T6" y="T7"/>
                </a:cxn>
                <a:cxn ang="0">
                  <a:pos x="T8" y="T9"/>
                </a:cxn>
              </a:cxnLst>
              <a:rect l="0" t="0" r="r" b="b"/>
              <a:pathLst>
                <a:path w="10" h="10">
                  <a:moveTo>
                    <a:pt x="8" y="2"/>
                  </a:moveTo>
                  <a:cubicBezTo>
                    <a:pt x="10" y="4"/>
                    <a:pt x="10" y="7"/>
                    <a:pt x="8" y="9"/>
                  </a:cubicBezTo>
                  <a:cubicBezTo>
                    <a:pt x="7" y="10"/>
                    <a:pt x="4" y="10"/>
                    <a:pt x="2" y="9"/>
                  </a:cubicBezTo>
                  <a:cubicBezTo>
                    <a:pt x="0" y="7"/>
                    <a:pt x="0" y="4"/>
                    <a:pt x="2" y="2"/>
                  </a:cubicBezTo>
                  <a:cubicBezTo>
                    <a:pt x="4" y="0"/>
                    <a:pt x="7" y="0"/>
                    <a:pt x="8" y="2"/>
                  </a:cubicBezTo>
                  <a:close/>
                </a:path>
              </a:pathLst>
            </a:custGeom>
            <a:solidFill>
              <a:srgbClr val="0808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îšḷîḋê"/>
            <p:cNvSpPr/>
            <p:nvPr/>
          </p:nvSpPr>
          <p:spPr bwMode="auto">
            <a:xfrm>
              <a:off x="3279776" y="1481138"/>
              <a:ext cx="3886200" cy="3895725"/>
            </a:xfrm>
            <a:prstGeom prst="ellipse">
              <a:avLst/>
            </a:pr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ïśļiḑè"/>
            <p:cNvSpPr/>
            <p:nvPr/>
          </p:nvSpPr>
          <p:spPr bwMode="auto">
            <a:xfrm>
              <a:off x="3708401" y="1927225"/>
              <a:ext cx="3028950" cy="3036888"/>
            </a:xfrm>
            <a:prstGeom prst="ellipse">
              <a:avLst/>
            </a:prstGeom>
            <a:solidFill>
              <a:srgbClr val="91919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ïṩlíďê"/>
            <p:cNvSpPr/>
            <p:nvPr/>
          </p:nvSpPr>
          <p:spPr bwMode="auto">
            <a:xfrm>
              <a:off x="3673476" y="1893888"/>
              <a:ext cx="3098800" cy="3105150"/>
            </a:xfrm>
            <a:custGeom>
              <a:avLst/>
              <a:gdLst>
                <a:gd name="T0" fmla="*/ 91 w 181"/>
                <a:gd name="T1" fmla="*/ 181 h 181"/>
                <a:gd name="T2" fmla="*/ 0 w 181"/>
                <a:gd name="T3" fmla="*/ 91 h 181"/>
                <a:gd name="T4" fmla="*/ 91 w 181"/>
                <a:gd name="T5" fmla="*/ 0 h 181"/>
                <a:gd name="T6" fmla="*/ 181 w 181"/>
                <a:gd name="T7" fmla="*/ 91 h 181"/>
                <a:gd name="T8" fmla="*/ 91 w 181"/>
                <a:gd name="T9" fmla="*/ 181 h 181"/>
                <a:gd name="T10" fmla="*/ 91 w 181"/>
                <a:gd name="T11" fmla="*/ 4 h 181"/>
                <a:gd name="T12" fmla="*/ 4 w 181"/>
                <a:gd name="T13" fmla="*/ 91 h 181"/>
                <a:gd name="T14" fmla="*/ 91 w 181"/>
                <a:gd name="T15" fmla="*/ 177 h 181"/>
                <a:gd name="T16" fmla="*/ 177 w 181"/>
                <a:gd name="T17" fmla="*/ 91 h 181"/>
                <a:gd name="T18" fmla="*/ 91 w 181"/>
                <a:gd name="T19" fmla="*/ 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1">
                  <a:moveTo>
                    <a:pt x="91" y="181"/>
                  </a:moveTo>
                  <a:cubicBezTo>
                    <a:pt x="41" y="181"/>
                    <a:pt x="0" y="141"/>
                    <a:pt x="0" y="91"/>
                  </a:cubicBezTo>
                  <a:cubicBezTo>
                    <a:pt x="0" y="41"/>
                    <a:pt x="41" y="0"/>
                    <a:pt x="91" y="0"/>
                  </a:cubicBezTo>
                  <a:cubicBezTo>
                    <a:pt x="141" y="0"/>
                    <a:pt x="181" y="41"/>
                    <a:pt x="181" y="91"/>
                  </a:cubicBezTo>
                  <a:cubicBezTo>
                    <a:pt x="181" y="141"/>
                    <a:pt x="141" y="181"/>
                    <a:pt x="91" y="181"/>
                  </a:cubicBezTo>
                  <a:close/>
                  <a:moveTo>
                    <a:pt x="91" y="4"/>
                  </a:moveTo>
                  <a:cubicBezTo>
                    <a:pt x="43" y="4"/>
                    <a:pt x="4" y="43"/>
                    <a:pt x="4" y="91"/>
                  </a:cubicBezTo>
                  <a:cubicBezTo>
                    <a:pt x="4" y="139"/>
                    <a:pt x="43" y="177"/>
                    <a:pt x="91" y="177"/>
                  </a:cubicBezTo>
                  <a:cubicBezTo>
                    <a:pt x="138" y="177"/>
                    <a:pt x="177" y="139"/>
                    <a:pt x="177" y="91"/>
                  </a:cubicBezTo>
                  <a:cubicBezTo>
                    <a:pt x="177" y="43"/>
                    <a:pt x="138" y="4"/>
                    <a:pt x="91" y="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ï$1íḑé"/>
            <p:cNvSpPr/>
            <p:nvPr/>
          </p:nvSpPr>
          <p:spPr bwMode="auto">
            <a:xfrm>
              <a:off x="5008563" y="2151063"/>
              <a:ext cx="428625" cy="652463"/>
            </a:xfrm>
            <a:prstGeom prst="ellipse">
              <a:avLst/>
            </a:pr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iśľidè"/>
            <p:cNvSpPr/>
            <p:nvPr/>
          </p:nvSpPr>
          <p:spPr bwMode="auto">
            <a:xfrm>
              <a:off x="5591176" y="2443163"/>
              <a:ext cx="633413" cy="635000"/>
            </a:xfrm>
            <a:custGeom>
              <a:avLst/>
              <a:gdLst>
                <a:gd name="T0" fmla="*/ 28 w 37"/>
                <a:gd name="T1" fmla="*/ 27 h 37"/>
                <a:gd name="T2" fmla="*/ 5 w 37"/>
                <a:gd name="T3" fmla="*/ 32 h 37"/>
                <a:gd name="T4" fmla="*/ 10 w 37"/>
                <a:gd name="T5" fmla="*/ 10 h 37"/>
                <a:gd name="T6" fmla="*/ 32 w 37"/>
                <a:gd name="T7" fmla="*/ 5 h 37"/>
                <a:gd name="T8" fmla="*/ 28 w 37"/>
                <a:gd name="T9" fmla="*/ 27 h 37"/>
              </a:gdLst>
              <a:ahLst/>
              <a:cxnLst>
                <a:cxn ang="0">
                  <a:pos x="T0" y="T1"/>
                </a:cxn>
                <a:cxn ang="0">
                  <a:pos x="T2" y="T3"/>
                </a:cxn>
                <a:cxn ang="0">
                  <a:pos x="T4" y="T5"/>
                </a:cxn>
                <a:cxn ang="0">
                  <a:pos x="T6" y="T7"/>
                </a:cxn>
                <a:cxn ang="0">
                  <a:pos x="T8" y="T9"/>
                </a:cxn>
              </a:cxnLst>
              <a:rect l="0" t="0" r="r" b="b"/>
              <a:pathLst>
                <a:path w="37" h="37">
                  <a:moveTo>
                    <a:pt x="28" y="27"/>
                  </a:moveTo>
                  <a:cubicBezTo>
                    <a:pt x="20" y="35"/>
                    <a:pt x="10" y="37"/>
                    <a:pt x="5" y="32"/>
                  </a:cubicBezTo>
                  <a:cubicBezTo>
                    <a:pt x="0" y="27"/>
                    <a:pt x="2" y="17"/>
                    <a:pt x="10" y="10"/>
                  </a:cubicBezTo>
                  <a:cubicBezTo>
                    <a:pt x="17" y="2"/>
                    <a:pt x="27" y="0"/>
                    <a:pt x="32" y="5"/>
                  </a:cubicBezTo>
                  <a:cubicBezTo>
                    <a:pt x="37" y="10"/>
                    <a:pt x="35" y="20"/>
                    <a:pt x="28" y="27"/>
                  </a:cubicBezTo>
                  <a:close/>
                </a:path>
              </a:pathLst>
            </a:cu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i$ḻídé"/>
            <p:cNvSpPr/>
            <p:nvPr/>
          </p:nvSpPr>
          <p:spPr bwMode="auto">
            <a:xfrm>
              <a:off x="5864226" y="3232150"/>
              <a:ext cx="650875" cy="428625"/>
            </a:xfrm>
            <a:prstGeom prst="ellipse">
              <a:avLst/>
            </a:pr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ṧľîdè"/>
            <p:cNvSpPr/>
            <p:nvPr/>
          </p:nvSpPr>
          <p:spPr bwMode="auto">
            <a:xfrm>
              <a:off x="5608638" y="3814763"/>
              <a:ext cx="615950" cy="635000"/>
            </a:xfrm>
            <a:custGeom>
              <a:avLst/>
              <a:gdLst>
                <a:gd name="T0" fmla="*/ 9 w 36"/>
                <a:gd name="T1" fmla="*/ 27 h 37"/>
                <a:gd name="T2" fmla="*/ 5 w 36"/>
                <a:gd name="T3" fmla="*/ 5 h 37"/>
                <a:gd name="T4" fmla="*/ 27 w 36"/>
                <a:gd name="T5" fmla="*/ 10 h 37"/>
                <a:gd name="T6" fmla="*/ 31 w 36"/>
                <a:gd name="T7" fmla="*/ 32 h 37"/>
                <a:gd name="T8" fmla="*/ 9 w 36"/>
                <a:gd name="T9" fmla="*/ 27 h 37"/>
              </a:gdLst>
              <a:ahLst/>
              <a:cxnLst>
                <a:cxn ang="0">
                  <a:pos x="T0" y="T1"/>
                </a:cxn>
                <a:cxn ang="0">
                  <a:pos x="T2" y="T3"/>
                </a:cxn>
                <a:cxn ang="0">
                  <a:pos x="T4" y="T5"/>
                </a:cxn>
                <a:cxn ang="0">
                  <a:pos x="T6" y="T7"/>
                </a:cxn>
                <a:cxn ang="0">
                  <a:pos x="T8" y="T9"/>
                </a:cxn>
              </a:cxnLst>
              <a:rect l="0" t="0" r="r" b="b"/>
              <a:pathLst>
                <a:path w="36" h="37">
                  <a:moveTo>
                    <a:pt x="9" y="27"/>
                  </a:moveTo>
                  <a:cubicBezTo>
                    <a:pt x="2" y="20"/>
                    <a:pt x="0" y="10"/>
                    <a:pt x="5" y="5"/>
                  </a:cubicBezTo>
                  <a:cubicBezTo>
                    <a:pt x="9" y="0"/>
                    <a:pt x="19" y="2"/>
                    <a:pt x="27" y="10"/>
                  </a:cubicBezTo>
                  <a:cubicBezTo>
                    <a:pt x="34" y="17"/>
                    <a:pt x="36" y="27"/>
                    <a:pt x="31" y="32"/>
                  </a:cubicBezTo>
                  <a:cubicBezTo>
                    <a:pt x="26" y="37"/>
                    <a:pt x="16" y="35"/>
                    <a:pt x="9" y="27"/>
                  </a:cubicBezTo>
                  <a:close/>
                </a:path>
              </a:pathLst>
            </a:cu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iṧ1íďê"/>
            <p:cNvSpPr/>
            <p:nvPr/>
          </p:nvSpPr>
          <p:spPr bwMode="auto">
            <a:xfrm>
              <a:off x="5008563" y="4089400"/>
              <a:ext cx="428625" cy="652463"/>
            </a:xfrm>
            <a:prstGeom prst="ellipse">
              <a:avLst/>
            </a:pr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í$lïḋe"/>
            <p:cNvSpPr/>
            <p:nvPr/>
          </p:nvSpPr>
          <p:spPr bwMode="auto">
            <a:xfrm>
              <a:off x="4221163" y="3832225"/>
              <a:ext cx="633413" cy="617538"/>
            </a:xfrm>
            <a:custGeom>
              <a:avLst/>
              <a:gdLst>
                <a:gd name="T0" fmla="*/ 10 w 37"/>
                <a:gd name="T1" fmla="*/ 9 h 36"/>
                <a:gd name="T2" fmla="*/ 32 w 37"/>
                <a:gd name="T3" fmla="*/ 4 h 36"/>
                <a:gd name="T4" fmla="*/ 28 w 37"/>
                <a:gd name="T5" fmla="*/ 27 h 36"/>
                <a:gd name="T6" fmla="*/ 5 w 37"/>
                <a:gd name="T7" fmla="*/ 31 h 36"/>
                <a:gd name="T8" fmla="*/ 10 w 37"/>
                <a:gd name="T9" fmla="*/ 9 h 36"/>
              </a:gdLst>
              <a:ahLst/>
              <a:cxnLst>
                <a:cxn ang="0">
                  <a:pos x="T0" y="T1"/>
                </a:cxn>
                <a:cxn ang="0">
                  <a:pos x="T2" y="T3"/>
                </a:cxn>
                <a:cxn ang="0">
                  <a:pos x="T4" y="T5"/>
                </a:cxn>
                <a:cxn ang="0">
                  <a:pos x="T6" y="T7"/>
                </a:cxn>
                <a:cxn ang="0">
                  <a:pos x="T8" y="T9"/>
                </a:cxn>
              </a:cxnLst>
              <a:rect l="0" t="0" r="r" b="b"/>
              <a:pathLst>
                <a:path w="37" h="36">
                  <a:moveTo>
                    <a:pt x="10" y="9"/>
                  </a:moveTo>
                  <a:cubicBezTo>
                    <a:pt x="17" y="2"/>
                    <a:pt x="27" y="0"/>
                    <a:pt x="32" y="4"/>
                  </a:cubicBezTo>
                  <a:cubicBezTo>
                    <a:pt x="37" y="9"/>
                    <a:pt x="35" y="19"/>
                    <a:pt x="28" y="27"/>
                  </a:cubicBezTo>
                  <a:cubicBezTo>
                    <a:pt x="20" y="34"/>
                    <a:pt x="10" y="36"/>
                    <a:pt x="5" y="31"/>
                  </a:cubicBezTo>
                  <a:cubicBezTo>
                    <a:pt x="0" y="26"/>
                    <a:pt x="2" y="16"/>
                    <a:pt x="10" y="9"/>
                  </a:cubicBezTo>
                  <a:close/>
                </a:path>
              </a:pathLst>
            </a:cu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iśliḍe"/>
            <p:cNvSpPr/>
            <p:nvPr/>
          </p:nvSpPr>
          <p:spPr bwMode="auto">
            <a:xfrm>
              <a:off x="3930651" y="3232150"/>
              <a:ext cx="650875" cy="428625"/>
            </a:xfrm>
            <a:prstGeom prst="ellipse">
              <a:avLst/>
            </a:pr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îṧlidè"/>
            <p:cNvSpPr/>
            <p:nvPr/>
          </p:nvSpPr>
          <p:spPr bwMode="auto">
            <a:xfrm>
              <a:off x="4221163" y="2443163"/>
              <a:ext cx="633413" cy="635000"/>
            </a:xfrm>
            <a:custGeom>
              <a:avLst/>
              <a:gdLst>
                <a:gd name="T0" fmla="*/ 27 w 37"/>
                <a:gd name="T1" fmla="*/ 10 h 37"/>
                <a:gd name="T2" fmla="*/ 32 w 37"/>
                <a:gd name="T3" fmla="*/ 32 h 37"/>
                <a:gd name="T4" fmla="*/ 10 w 37"/>
                <a:gd name="T5" fmla="*/ 27 h 37"/>
                <a:gd name="T6" fmla="*/ 5 w 37"/>
                <a:gd name="T7" fmla="*/ 5 h 37"/>
                <a:gd name="T8" fmla="*/ 27 w 37"/>
                <a:gd name="T9" fmla="*/ 10 h 37"/>
              </a:gdLst>
              <a:ahLst/>
              <a:cxnLst>
                <a:cxn ang="0">
                  <a:pos x="T0" y="T1"/>
                </a:cxn>
                <a:cxn ang="0">
                  <a:pos x="T2" y="T3"/>
                </a:cxn>
                <a:cxn ang="0">
                  <a:pos x="T4" y="T5"/>
                </a:cxn>
                <a:cxn ang="0">
                  <a:pos x="T6" y="T7"/>
                </a:cxn>
                <a:cxn ang="0">
                  <a:pos x="T8" y="T9"/>
                </a:cxn>
              </a:cxnLst>
              <a:rect l="0" t="0" r="r" b="b"/>
              <a:pathLst>
                <a:path w="37" h="37">
                  <a:moveTo>
                    <a:pt x="27" y="10"/>
                  </a:moveTo>
                  <a:cubicBezTo>
                    <a:pt x="35" y="17"/>
                    <a:pt x="37" y="27"/>
                    <a:pt x="32" y="32"/>
                  </a:cubicBezTo>
                  <a:cubicBezTo>
                    <a:pt x="27" y="37"/>
                    <a:pt x="17" y="35"/>
                    <a:pt x="10" y="27"/>
                  </a:cubicBezTo>
                  <a:cubicBezTo>
                    <a:pt x="2" y="20"/>
                    <a:pt x="0" y="10"/>
                    <a:pt x="5" y="5"/>
                  </a:cubicBezTo>
                  <a:cubicBezTo>
                    <a:pt x="10" y="0"/>
                    <a:pt x="20" y="2"/>
                    <a:pt x="27" y="10"/>
                  </a:cubicBezTo>
                  <a:close/>
                </a:path>
              </a:pathLst>
            </a:custGeom>
            <a:solidFill>
              <a:srgbClr val="0D0D0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ṣľîḋe"/>
            <p:cNvSpPr/>
            <p:nvPr/>
          </p:nvSpPr>
          <p:spPr bwMode="auto">
            <a:xfrm>
              <a:off x="4751388" y="2974975"/>
              <a:ext cx="941388" cy="892175"/>
            </a:xfrm>
            <a:custGeom>
              <a:avLst/>
              <a:gdLst>
                <a:gd name="T0" fmla="*/ 33 w 55"/>
                <a:gd name="T1" fmla="*/ 0 h 52"/>
                <a:gd name="T2" fmla="*/ 37 w 55"/>
                <a:gd name="T3" fmla="*/ 9 h 52"/>
                <a:gd name="T4" fmla="*/ 42 w 55"/>
                <a:gd name="T5" fmla="*/ 12 h 52"/>
                <a:gd name="T6" fmla="*/ 52 w 55"/>
                <a:gd name="T7" fmla="*/ 13 h 52"/>
                <a:gd name="T8" fmla="*/ 55 w 55"/>
                <a:gd name="T9" fmla="*/ 23 h 52"/>
                <a:gd name="T10" fmla="*/ 48 w 55"/>
                <a:gd name="T11" fmla="*/ 30 h 52"/>
                <a:gd name="T12" fmla="*/ 46 w 55"/>
                <a:gd name="T13" fmla="*/ 36 h 52"/>
                <a:gd name="T14" fmla="*/ 48 w 55"/>
                <a:gd name="T15" fmla="*/ 45 h 52"/>
                <a:gd name="T16" fmla="*/ 39 w 55"/>
                <a:gd name="T17" fmla="*/ 52 h 52"/>
                <a:gd name="T18" fmla="*/ 31 w 55"/>
                <a:gd name="T19" fmla="*/ 47 h 52"/>
                <a:gd name="T20" fmla="*/ 25 w 55"/>
                <a:gd name="T21" fmla="*/ 47 h 52"/>
                <a:gd name="T22" fmla="*/ 16 w 55"/>
                <a:gd name="T23" fmla="*/ 52 h 52"/>
                <a:gd name="T24" fmla="*/ 8 w 55"/>
                <a:gd name="T25" fmla="*/ 45 h 52"/>
                <a:gd name="T26" fmla="*/ 9 w 55"/>
                <a:gd name="T27" fmla="*/ 36 h 52"/>
                <a:gd name="T28" fmla="*/ 7 w 55"/>
                <a:gd name="T29" fmla="*/ 30 h 52"/>
                <a:gd name="T30" fmla="*/ 0 w 55"/>
                <a:gd name="T31" fmla="*/ 23 h 52"/>
                <a:gd name="T32" fmla="*/ 4 w 55"/>
                <a:gd name="T33" fmla="*/ 13 h 52"/>
                <a:gd name="T34" fmla="*/ 13 w 55"/>
                <a:gd name="T35" fmla="*/ 12 h 52"/>
                <a:gd name="T36" fmla="*/ 18 w 55"/>
                <a:gd name="T37" fmla="*/ 9 h 52"/>
                <a:gd name="T38" fmla="*/ 22 w 55"/>
                <a:gd name="T39" fmla="*/ 0 h 52"/>
                <a:gd name="T40" fmla="*/ 33 w 55"/>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52">
                  <a:moveTo>
                    <a:pt x="33" y="0"/>
                  </a:moveTo>
                  <a:cubicBezTo>
                    <a:pt x="37" y="9"/>
                    <a:pt x="37" y="9"/>
                    <a:pt x="37" y="9"/>
                  </a:cubicBezTo>
                  <a:cubicBezTo>
                    <a:pt x="39" y="10"/>
                    <a:pt x="40" y="11"/>
                    <a:pt x="42" y="12"/>
                  </a:cubicBezTo>
                  <a:cubicBezTo>
                    <a:pt x="52" y="13"/>
                    <a:pt x="52" y="13"/>
                    <a:pt x="52" y="13"/>
                  </a:cubicBezTo>
                  <a:cubicBezTo>
                    <a:pt x="53" y="18"/>
                    <a:pt x="53" y="19"/>
                    <a:pt x="55" y="23"/>
                  </a:cubicBezTo>
                  <a:cubicBezTo>
                    <a:pt x="48" y="30"/>
                    <a:pt x="48" y="30"/>
                    <a:pt x="48" y="30"/>
                  </a:cubicBezTo>
                  <a:cubicBezTo>
                    <a:pt x="47" y="32"/>
                    <a:pt x="47" y="34"/>
                    <a:pt x="46" y="36"/>
                  </a:cubicBezTo>
                  <a:cubicBezTo>
                    <a:pt x="48" y="45"/>
                    <a:pt x="48" y="45"/>
                    <a:pt x="48" y="45"/>
                  </a:cubicBezTo>
                  <a:cubicBezTo>
                    <a:pt x="44" y="48"/>
                    <a:pt x="43" y="49"/>
                    <a:pt x="39" y="52"/>
                  </a:cubicBezTo>
                  <a:cubicBezTo>
                    <a:pt x="31" y="47"/>
                    <a:pt x="31" y="47"/>
                    <a:pt x="31" y="47"/>
                  </a:cubicBezTo>
                  <a:cubicBezTo>
                    <a:pt x="29" y="47"/>
                    <a:pt x="27" y="47"/>
                    <a:pt x="25" y="47"/>
                  </a:cubicBezTo>
                  <a:cubicBezTo>
                    <a:pt x="16" y="52"/>
                    <a:pt x="16" y="52"/>
                    <a:pt x="16" y="52"/>
                  </a:cubicBezTo>
                  <a:cubicBezTo>
                    <a:pt x="12" y="49"/>
                    <a:pt x="12" y="48"/>
                    <a:pt x="8" y="45"/>
                  </a:cubicBezTo>
                  <a:cubicBezTo>
                    <a:pt x="9" y="36"/>
                    <a:pt x="9" y="36"/>
                    <a:pt x="9" y="36"/>
                  </a:cubicBezTo>
                  <a:cubicBezTo>
                    <a:pt x="9" y="34"/>
                    <a:pt x="8" y="32"/>
                    <a:pt x="7" y="30"/>
                  </a:cubicBezTo>
                  <a:cubicBezTo>
                    <a:pt x="0" y="23"/>
                    <a:pt x="0" y="23"/>
                    <a:pt x="0" y="23"/>
                  </a:cubicBezTo>
                  <a:cubicBezTo>
                    <a:pt x="2" y="19"/>
                    <a:pt x="2" y="18"/>
                    <a:pt x="4" y="13"/>
                  </a:cubicBezTo>
                  <a:cubicBezTo>
                    <a:pt x="13" y="12"/>
                    <a:pt x="13" y="12"/>
                    <a:pt x="13" y="12"/>
                  </a:cubicBezTo>
                  <a:cubicBezTo>
                    <a:pt x="15" y="11"/>
                    <a:pt x="16" y="10"/>
                    <a:pt x="18" y="9"/>
                  </a:cubicBezTo>
                  <a:cubicBezTo>
                    <a:pt x="22" y="0"/>
                    <a:pt x="22" y="0"/>
                    <a:pt x="22" y="0"/>
                  </a:cubicBezTo>
                  <a:cubicBezTo>
                    <a:pt x="27" y="0"/>
                    <a:pt x="28" y="0"/>
                    <a:pt x="33" y="0"/>
                  </a:cubicBezTo>
                  <a:close/>
                </a:path>
              </a:pathLst>
            </a:custGeom>
            <a:solidFill>
              <a:srgbClr val="2E2E2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lîḍê"/>
            <p:cNvSpPr/>
            <p:nvPr/>
          </p:nvSpPr>
          <p:spPr bwMode="auto">
            <a:xfrm>
              <a:off x="4821238" y="3025775"/>
              <a:ext cx="820738" cy="773113"/>
            </a:xfrm>
            <a:custGeom>
              <a:avLst/>
              <a:gdLst>
                <a:gd name="T0" fmla="*/ 28 w 48"/>
                <a:gd name="T1" fmla="*/ 0 h 45"/>
                <a:gd name="T2" fmla="*/ 32 w 48"/>
                <a:gd name="T3" fmla="*/ 8 h 45"/>
                <a:gd name="T4" fmla="*/ 36 w 48"/>
                <a:gd name="T5" fmla="*/ 11 h 45"/>
                <a:gd name="T6" fmla="*/ 45 w 48"/>
                <a:gd name="T7" fmla="*/ 12 h 45"/>
                <a:gd name="T8" fmla="*/ 48 w 48"/>
                <a:gd name="T9" fmla="*/ 21 h 45"/>
                <a:gd name="T10" fmla="*/ 41 w 48"/>
                <a:gd name="T11" fmla="*/ 27 h 45"/>
                <a:gd name="T12" fmla="*/ 40 w 48"/>
                <a:gd name="T13" fmla="*/ 31 h 45"/>
                <a:gd name="T14" fmla="*/ 41 w 48"/>
                <a:gd name="T15" fmla="*/ 40 h 45"/>
                <a:gd name="T16" fmla="*/ 34 w 48"/>
                <a:gd name="T17" fmla="*/ 45 h 45"/>
                <a:gd name="T18" fmla="*/ 26 w 48"/>
                <a:gd name="T19" fmla="*/ 41 h 45"/>
                <a:gd name="T20" fmla="*/ 21 w 48"/>
                <a:gd name="T21" fmla="*/ 41 h 45"/>
                <a:gd name="T22" fmla="*/ 14 w 48"/>
                <a:gd name="T23" fmla="*/ 45 h 45"/>
                <a:gd name="T24" fmla="*/ 6 w 48"/>
                <a:gd name="T25" fmla="*/ 40 h 45"/>
                <a:gd name="T26" fmla="*/ 8 w 48"/>
                <a:gd name="T27" fmla="*/ 31 h 45"/>
                <a:gd name="T28" fmla="*/ 6 w 48"/>
                <a:gd name="T29" fmla="*/ 27 h 45"/>
                <a:gd name="T30" fmla="*/ 0 w 48"/>
                <a:gd name="T31" fmla="*/ 21 h 45"/>
                <a:gd name="T32" fmla="*/ 3 w 48"/>
                <a:gd name="T33" fmla="*/ 12 h 45"/>
                <a:gd name="T34" fmla="*/ 11 w 48"/>
                <a:gd name="T35" fmla="*/ 11 h 45"/>
                <a:gd name="T36" fmla="*/ 15 w 48"/>
                <a:gd name="T37" fmla="*/ 8 h 45"/>
                <a:gd name="T38" fmla="*/ 19 w 48"/>
                <a:gd name="T39" fmla="*/ 0 h 45"/>
                <a:gd name="T40" fmla="*/ 28 w 48"/>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45">
                  <a:moveTo>
                    <a:pt x="28" y="0"/>
                  </a:moveTo>
                  <a:cubicBezTo>
                    <a:pt x="32" y="8"/>
                    <a:pt x="32" y="8"/>
                    <a:pt x="32" y="8"/>
                  </a:cubicBezTo>
                  <a:cubicBezTo>
                    <a:pt x="34" y="9"/>
                    <a:pt x="35" y="10"/>
                    <a:pt x="36" y="11"/>
                  </a:cubicBezTo>
                  <a:cubicBezTo>
                    <a:pt x="45" y="12"/>
                    <a:pt x="45" y="12"/>
                    <a:pt x="45" y="12"/>
                  </a:cubicBezTo>
                  <a:cubicBezTo>
                    <a:pt x="46" y="16"/>
                    <a:pt x="46" y="17"/>
                    <a:pt x="48" y="21"/>
                  </a:cubicBezTo>
                  <a:cubicBezTo>
                    <a:pt x="41" y="27"/>
                    <a:pt x="41" y="27"/>
                    <a:pt x="41" y="27"/>
                  </a:cubicBezTo>
                  <a:cubicBezTo>
                    <a:pt x="41" y="28"/>
                    <a:pt x="40" y="30"/>
                    <a:pt x="40" y="31"/>
                  </a:cubicBezTo>
                  <a:cubicBezTo>
                    <a:pt x="41" y="40"/>
                    <a:pt x="41" y="40"/>
                    <a:pt x="41" y="40"/>
                  </a:cubicBezTo>
                  <a:cubicBezTo>
                    <a:pt x="38" y="42"/>
                    <a:pt x="37" y="43"/>
                    <a:pt x="34" y="45"/>
                  </a:cubicBezTo>
                  <a:cubicBezTo>
                    <a:pt x="26" y="41"/>
                    <a:pt x="26" y="41"/>
                    <a:pt x="26" y="41"/>
                  </a:cubicBezTo>
                  <a:cubicBezTo>
                    <a:pt x="24" y="41"/>
                    <a:pt x="23" y="41"/>
                    <a:pt x="21" y="41"/>
                  </a:cubicBezTo>
                  <a:cubicBezTo>
                    <a:pt x="14" y="45"/>
                    <a:pt x="14" y="45"/>
                    <a:pt x="14" y="45"/>
                  </a:cubicBezTo>
                  <a:cubicBezTo>
                    <a:pt x="10" y="43"/>
                    <a:pt x="10" y="42"/>
                    <a:pt x="6" y="40"/>
                  </a:cubicBezTo>
                  <a:cubicBezTo>
                    <a:pt x="8" y="31"/>
                    <a:pt x="8" y="31"/>
                    <a:pt x="8" y="31"/>
                  </a:cubicBezTo>
                  <a:cubicBezTo>
                    <a:pt x="7" y="30"/>
                    <a:pt x="7" y="28"/>
                    <a:pt x="6" y="27"/>
                  </a:cubicBezTo>
                  <a:cubicBezTo>
                    <a:pt x="0" y="21"/>
                    <a:pt x="0" y="21"/>
                    <a:pt x="0" y="21"/>
                  </a:cubicBezTo>
                  <a:cubicBezTo>
                    <a:pt x="1" y="17"/>
                    <a:pt x="1" y="16"/>
                    <a:pt x="3" y="12"/>
                  </a:cubicBezTo>
                  <a:cubicBezTo>
                    <a:pt x="11" y="11"/>
                    <a:pt x="11" y="11"/>
                    <a:pt x="11" y="11"/>
                  </a:cubicBezTo>
                  <a:cubicBezTo>
                    <a:pt x="13" y="10"/>
                    <a:pt x="14" y="9"/>
                    <a:pt x="15" y="8"/>
                  </a:cubicBezTo>
                  <a:cubicBezTo>
                    <a:pt x="19" y="0"/>
                    <a:pt x="19" y="0"/>
                    <a:pt x="19" y="0"/>
                  </a:cubicBezTo>
                  <a:cubicBezTo>
                    <a:pt x="23" y="0"/>
                    <a:pt x="24" y="0"/>
                    <a:pt x="28" y="0"/>
                  </a:cubicBezTo>
                  <a:close/>
                </a:path>
              </a:pathLst>
            </a:custGeom>
            <a:solidFill>
              <a:srgbClr val="8787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îṧľíḓê"/>
            <p:cNvSpPr/>
            <p:nvPr/>
          </p:nvSpPr>
          <p:spPr bwMode="auto">
            <a:xfrm>
              <a:off x="5162551" y="3078163"/>
              <a:ext cx="136525" cy="136525"/>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isḻîḋê"/>
            <p:cNvSpPr/>
            <p:nvPr/>
          </p:nvSpPr>
          <p:spPr bwMode="auto">
            <a:xfrm>
              <a:off x="5437188" y="3265488"/>
              <a:ext cx="136525" cy="138113"/>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íşlídè"/>
            <p:cNvSpPr/>
            <p:nvPr/>
          </p:nvSpPr>
          <p:spPr bwMode="auto">
            <a:xfrm>
              <a:off x="4889501" y="3265488"/>
              <a:ext cx="119063" cy="138113"/>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íšḷîdè"/>
            <p:cNvSpPr/>
            <p:nvPr/>
          </p:nvSpPr>
          <p:spPr bwMode="auto">
            <a:xfrm>
              <a:off x="4991101" y="3592513"/>
              <a:ext cx="138113" cy="136525"/>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îṧḻiḍe"/>
            <p:cNvSpPr/>
            <p:nvPr/>
          </p:nvSpPr>
          <p:spPr bwMode="auto">
            <a:xfrm>
              <a:off x="5316538" y="3592513"/>
              <a:ext cx="138113" cy="136525"/>
            </a:xfrm>
            <a:prstGeom prst="ellipse">
              <a:avLst/>
            </a:prstGeom>
            <a:solidFill>
              <a:srgbClr val="1717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ïṩḻíḍé"/>
            <p:cNvSpPr/>
            <p:nvPr/>
          </p:nvSpPr>
          <p:spPr bwMode="auto">
            <a:xfrm>
              <a:off x="5111751" y="3317875"/>
              <a:ext cx="239713" cy="239713"/>
            </a:xfrm>
            <a:prstGeom prst="ellipse">
              <a:avLst/>
            </a:prstGeom>
            <a:solidFill>
              <a:srgbClr val="36363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72" name="组合 1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7528602" y="3531799"/>
            <a:ext cx="727154" cy="1019434"/>
            <a:chOff x="4468813" y="1363663"/>
            <a:chExt cx="3254375" cy="4562475"/>
          </a:xfrm>
        </p:grpSpPr>
        <p:sp>
          <p:nvSpPr>
            <p:cNvPr id="173" name="íṡḷîḑe"/>
            <p:cNvSpPr/>
            <p:nvPr/>
          </p:nvSpPr>
          <p:spPr bwMode="auto">
            <a:xfrm>
              <a:off x="5099050" y="1371600"/>
              <a:ext cx="661988" cy="482600"/>
            </a:xfrm>
            <a:custGeom>
              <a:avLst/>
              <a:gdLst>
                <a:gd name="T0" fmla="*/ 22 w 82"/>
                <a:gd name="T1" fmla="*/ 2 h 60"/>
                <a:gd name="T2" fmla="*/ 73 w 82"/>
                <a:gd name="T3" fmla="*/ 21 h 60"/>
                <a:gd name="T4" fmla="*/ 80 w 82"/>
                <a:gd name="T5" fmla="*/ 36 h 60"/>
                <a:gd name="T6" fmla="*/ 74 w 82"/>
                <a:gd name="T7" fmla="*/ 51 h 60"/>
                <a:gd name="T8" fmla="*/ 59 w 82"/>
                <a:gd name="T9" fmla="*/ 58 h 60"/>
                <a:gd name="T10" fmla="*/ 9 w 82"/>
                <a:gd name="T11" fmla="*/ 39 h 60"/>
                <a:gd name="T12" fmla="*/ 2 w 82"/>
                <a:gd name="T13" fmla="*/ 24 h 60"/>
                <a:gd name="T14" fmla="*/ 8 w 82"/>
                <a:gd name="T15" fmla="*/ 9 h 60"/>
                <a:gd name="T16" fmla="*/ 22 w 82"/>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60">
                  <a:moveTo>
                    <a:pt x="22" y="2"/>
                  </a:moveTo>
                  <a:cubicBezTo>
                    <a:pt x="73" y="21"/>
                    <a:pt x="73" y="21"/>
                    <a:pt x="73" y="21"/>
                  </a:cubicBezTo>
                  <a:cubicBezTo>
                    <a:pt x="79" y="23"/>
                    <a:pt x="82" y="30"/>
                    <a:pt x="80" y="36"/>
                  </a:cubicBezTo>
                  <a:cubicBezTo>
                    <a:pt x="74" y="51"/>
                    <a:pt x="74" y="51"/>
                    <a:pt x="74" y="51"/>
                  </a:cubicBezTo>
                  <a:cubicBezTo>
                    <a:pt x="72" y="57"/>
                    <a:pt x="65" y="60"/>
                    <a:pt x="59" y="58"/>
                  </a:cubicBezTo>
                  <a:cubicBezTo>
                    <a:pt x="9" y="39"/>
                    <a:pt x="9" y="39"/>
                    <a:pt x="9" y="39"/>
                  </a:cubicBezTo>
                  <a:cubicBezTo>
                    <a:pt x="3" y="37"/>
                    <a:pt x="0" y="30"/>
                    <a:pt x="2" y="24"/>
                  </a:cubicBezTo>
                  <a:cubicBezTo>
                    <a:pt x="8" y="9"/>
                    <a:pt x="8" y="9"/>
                    <a:pt x="8" y="9"/>
                  </a:cubicBezTo>
                  <a:cubicBezTo>
                    <a:pt x="10" y="3"/>
                    <a:pt x="17" y="0"/>
                    <a:pt x="22" y="2"/>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îšḻîḍé"/>
            <p:cNvSpPr/>
            <p:nvPr/>
          </p:nvSpPr>
          <p:spPr bwMode="auto">
            <a:xfrm>
              <a:off x="5284788" y="1838325"/>
              <a:ext cx="798513" cy="619125"/>
            </a:xfrm>
            <a:custGeom>
              <a:avLst/>
              <a:gdLst>
                <a:gd name="T0" fmla="*/ 96 w 99"/>
                <a:gd name="T1" fmla="*/ 4 h 77"/>
                <a:gd name="T2" fmla="*/ 96 w 99"/>
                <a:gd name="T3" fmla="*/ 4 h 77"/>
                <a:gd name="T4" fmla="*/ 95 w 99"/>
                <a:gd name="T5" fmla="*/ 16 h 77"/>
                <a:gd name="T6" fmla="*/ 14 w 99"/>
                <a:gd name="T7" fmla="*/ 74 h 77"/>
                <a:gd name="T8" fmla="*/ 3 w 99"/>
                <a:gd name="T9" fmla="*/ 72 h 77"/>
                <a:gd name="T10" fmla="*/ 3 w 99"/>
                <a:gd name="T11" fmla="*/ 72 h 77"/>
                <a:gd name="T12" fmla="*/ 5 w 99"/>
                <a:gd name="T13" fmla="*/ 61 h 77"/>
                <a:gd name="T14" fmla="*/ 85 w 99"/>
                <a:gd name="T15" fmla="*/ 2 h 77"/>
                <a:gd name="T16" fmla="*/ 96 w 99"/>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77">
                  <a:moveTo>
                    <a:pt x="96" y="4"/>
                  </a:moveTo>
                  <a:cubicBezTo>
                    <a:pt x="96" y="4"/>
                    <a:pt x="96" y="4"/>
                    <a:pt x="96" y="4"/>
                  </a:cubicBezTo>
                  <a:cubicBezTo>
                    <a:pt x="99" y="8"/>
                    <a:pt x="98" y="13"/>
                    <a:pt x="95" y="16"/>
                  </a:cubicBezTo>
                  <a:cubicBezTo>
                    <a:pt x="14" y="74"/>
                    <a:pt x="14" y="74"/>
                    <a:pt x="14" y="74"/>
                  </a:cubicBezTo>
                  <a:cubicBezTo>
                    <a:pt x="11" y="77"/>
                    <a:pt x="5" y="76"/>
                    <a:pt x="3" y="72"/>
                  </a:cubicBezTo>
                  <a:cubicBezTo>
                    <a:pt x="3" y="72"/>
                    <a:pt x="3" y="72"/>
                    <a:pt x="3" y="72"/>
                  </a:cubicBezTo>
                  <a:cubicBezTo>
                    <a:pt x="0" y="69"/>
                    <a:pt x="1" y="64"/>
                    <a:pt x="5" y="61"/>
                  </a:cubicBezTo>
                  <a:cubicBezTo>
                    <a:pt x="85" y="2"/>
                    <a:pt x="85" y="2"/>
                    <a:pt x="85" y="2"/>
                  </a:cubicBezTo>
                  <a:cubicBezTo>
                    <a:pt x="88" y="0"/>
                    <a:pt x="94" y="0"/>
                    <a:pt x="96" y="4"/>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ïśľiḓê"/>
            <p:cNvSpPr/>
            <p:nvPr/>
          </p:nvSpPr>
          <p:spPr bwMode="auto">
            <a:xfrm>
              <a:off x="5849938" y="1911350"/>
              <a:ext cx="581025" cy="1054100"/>
            </a:xfrm>
            <a:custGeom>
              <a:avLst/>
              <a:gdLst>
                <a:gd name="T0" fmla="*/ 0 w 366"/>
                <a:gd name="T1" fmla="*/ 0 h 664"/>
                <a:gd name="T2" fmla="*/ 361 w 366"/>
                <a:gd name="T3" fmla="*/ 0 h 664"/>
                <a:gd name="T4" fmla="*/ 366 w 366"/>
                <a:gd name="T5" fmla="*/ 658 h 664"/>
                <a:gd name="T6" fmla="*/ 5 w 366"/>
                <a:gd name="T7" fmla="*/ 664 h 664"/>
                <a:gd name="T8" fmla="*/ 0 w 366"/>
                <a:gd name="T9" fmla="*/ 0 h 664"/>
              </a:gdLst>
              <a:ahLst/>
              <a:cxnLst>
                <a:cxn ang="0">
                  <a:pos x="T0" y="T1"/>
                </a:cxn>
                <a:cxn ang="0">
                  <a:pos x="T2" y="T3"/>
                </a:cxn>
                <a:cxn ang="0">
                  <a:pos x="T4" y="T5"/>
                </a:cxn>
                <a:cxn ang="0">
                  <a:pos x="T6" y="T7"/>
                </a:cxn>
                <a:cxn ang="0">
                  <a:pos x="T8" y="T9"/>
                </a:cxn>
              </a:cxnLst>
              <a:rect l="0" t="0" r="r" b="b"/>
              <a:pathLst>
                <a:path w="366" h="664">
                  <a:moveTo>
                    <a:pt x="0" y="0"/>
                  </a:moveTo>
                  <a:lnTo>
                    <a:pt x="361" y="0"/>
                  </a:lnTo>
                  <a:lnTo>
                    <a:pt x="366" y="658"/>
                  </a:lnTo>
                  <a:lnTo>
                    <a:pt x="5" y="664"/>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ïšlîďê"/>
            <p:cNvSpPr/>
            <p:nvPr/>
          </p:nvSpPr>
          <p:spPr bwMode="auto">
            <a:xfrm>
              <a:off x="5267325" y="1363663"/>
              <a:ext cx="1543050" cy="909638"/>
            </a:xfrm>
            <a:custGeom>
              <a:avLst/>
              <a:gdLst>
                <a:gd name="T0" fmla="*/ 31 w 191"/>
                <a:gd name="T1" fmla="*/ 2 h 113"/>
                <a:gd name="T2" fmla="*/ 168 w 191"/>
                <a:gd name="T3" fmla="*/ 53 h 113"/>
                <a:gd name="T4" fmla="*/ 175 w 191"/>
                <a:gd name="T5" fmla="*/ 68 h 113"/>
                <a:gd name="T6" fmla="*/ 176 w 191"/>
                <a:gd name="T7" fmla="*/ 68 h 113"/>
                <a:gd name="T8" fmla="*/ 187 w 191"/>
                <a:gd name="T9" fmla="*/ 92 h 113"/>
                <a:gd name="T10" fmla="*/ 162 w 191"/>
                <a:gd name="T11" fmla="*/ 104 h 113"/>
                <a:gd name="T12" fmla="*/ 146 w 191"/>
                <a:gd name="T13" fmla="*/ 111 h 113"/>
                <a:gd name="T14" fmla="*/ 10 w 191"/>
                <a:gd name="T15" fmla="*/ 60 h 113"/>
                <a:gd name="T16" fmla="*/ 2 w 191"/>
                <a:gd name="T17" fmla="*/ 44 h 113"/>
                <a:gd name="T18" fmla="*/ 15 w 191"/>
                <a:gd name="T19" fmla="*/ 10 h 113"/>
                <a:gd name="T20" fmla="*/ 31 w 191"/>
                <a:gd name="T21" fmla="*/ 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13">
                  <a:moveTo>
                    <a:pt x="31" y="2"/>
                  </a:moveTo>
                  <a:cubicBezTo>
                    <a:pt x="168" y="53"/>
                    <a:pt x="168" y="53"/>
                    <a:pt x="168" y="53"/>
                  </a:cubicBezTo>
                  <a:cubicBezTo>
                    <a:pt x="174" y="56"/>
                    <a:pt x="177" y="62"/>
                    <a:pt x="175" y="68"/>
                  </a:cubicBezTo>
                  <a:cubicBezTo>
                    <a:pt x="176" y="68"/>
                    <a:pt x="176" y="68"/>
                    <a:pt x="176" y="68"/>
                  </a:cubicBezTo>
                  <a:cubicBezTo>
                    <a:pt x="186" y="71"/>
                    <a:pt x="191" y="82"/>
                    <a:pt x="187" y="92"/>
                  </a:cubicBezTo>
                  <a:cubicBezTo>
                    <a:pt x="183" y="102"/>
                    <a:pt x="172" y="108"/>
                    <a:pt x="162" y="104"/>
                  </a:cubicBezTo>
                  <a:cubicBezTo>
                    <a:pt x="160" y="110"/>
                    <a:pt x="153" y="113"/>
                    <a:pt x="146" y="111"/>
                  </a:cubicBezTo>
                  <a:cubicBezTo>
                    <a:pt x="10" y="60"/>
                    <a:pt x="10" y="60"/>
                    <a:pt x="10" y="60"/>
                  </a:cubicBezTo>
                  <a:cubicBezTo>
                    <a:pt x="3" y="58"/>
                    <a:pt x="0" y="50"/>
                    <a:pt x="2" y="44"/>
                  </a:cubicBezTo>
                  <a:cubicBezTo>
                    <a:pt x="15" y="10"/>
                    <a:pt x="15" y="10"/>
                    <a:pt x="15" y="10"/>
                  </a:cubicBezTo>
                  <a:cubicBezTo>
                    <a:pt x="18" y="3"/>
                    <a:pt x="25" y="0"/>
                    <a:pt x="31" y="2"/>
                  </a:cubicBez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íṡľïdé"/>
            <p:cNvSpPr/>
            <p:nvPr/>
          </p:nvSpPr>
          <p:spPr bwMode="auto">
            <a:xfrm>
              <a:off x="5575300" y="2787650"/>
              <a:ext cx="1177925" cy="411163"/>
            </a:xfrm>
            <a:custGeom>
              <a:avLst/>
              <a:gdLst>
                <a:gd name="T0" fmla="*/ 25 w 146"/>
                <a:gd name="T1" fmla="*/ 0 h 51"/>
                <a:gd name="T2" fmla="*/ 120 w 146"/>
                <a:gd name="T3" fmla="*/ 0 h 51"/>
                <a:gd name="T4" fmla="*/ 146 w 146"/>
                <a:gd name="T5" fmla="*/ 26 h 51"/>
                <a:gd name="T6" fmla="*/ 146 w 146"/>
                <a:gd name="T7" fmla="*/ 26 h 51"/>
                <a:gd name="T8" fmla="*/ 120 w 146"/>
                <a:gd name="T9" fmla="*/ 51 h 51"/>
                <a:gd name="T10" fmla="*/ 25 w 146"/>
                <a:gd name="T11" fmla="*/ 51 h 51"/>
                <a:gd name="T12" fmla="*/ 0 w 146"/>
                <a:gd name="T13" fmla="*/ 26 h 51"/>
                <a:gd name="T14" fmla="*/ 0 w 146"/>
                <a:gd name="T15" fmla="*/ 26 h 51"/>
                <a:gd name="T16" fmla="*/ 25 w 14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51">
                  <a:moveTo>
                    <a:pt x="25" y="0"/>
                  </a:moveTo>
                  <a:cubicBezTo>
                    <a:pt x="120" y="0"/>
                    <a:pt x="120" y="0"/>
                    <a:pt x="120" y="0"/>
                  </a:cubicBezTo>
                  <a:cubicBezTo>
                    <a:pt x="134" y="0"/>
                    <a:pt x="146" y="11"/>
                    <a:pt x="146" y="26"/>
                  </a:cubicBezTo>
                  <a:cubicBezTo>
                    <a:pt x="146" y="26"/>
                    <a:pt x="146" y="26"/>
                    <a:pt x="146" y="26"/>
                  </a:cubicBezTo>
                  <a:cubicBezTo>
                    <a:pt x="146" y="40"/>
                    <a:pt x="134" y="51"/>
                    <a:pt x="120" y="51"/>
                  </a:cubicBezTo>
                  <a:cubicBezTo>
                    <a:pt x="25" y="51"/>
                    <a:pt x="25" y="51"/>
                    <a:pt x="25" y="51"/>
                  </a:cubicBezTo>
                  <a:cubicBezTo>
                    <a:pt x="11" y="51"/>
                    <a:pt x="0" y="40"/>
                    <a:pt x="0" y="26"/>
                  </a:cubicBezTo>
                  <a:cubicBezTo>
                    <a:pt x="0" y="26"/>
                    <a:pt x="0" y="26"/>
                    <a:pt x="0" y="26"/>
                  </a:cubicBezTo>
                  <a:cubicBezTo>
                    <a:pt x="0" y="11"/>
                    <a:pt x="11" y="0"/>
                    <a:pt x="25" y="0"/>
                  </a:cubicBezTo>
                  <a:close/>
                </a:path>
              </a:pathLst>
            </a:custGeom>
            <a:solidFill>
              <a:srgbClr val="0091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îṧḷíḍê"/>
            <p:cNvSpPr/>
            <p:nvPr/>
          </p:nvSpPr>
          <p:spPr bwMode="auto">
            <a:xfrm>
              <a:off x="5575300" y="5514975"/>
              <a:ext cx="1177925" cy="411163"/>
            </a:xfrm>
            <a:custGeom>
              <a:avLst/>
              <a:gdLst>
                <a:gd name="T0" fmla="*/ 25 w 146"/>
                <a:gd name="T1" fmla="*/ 0 h 51"/>
                <a:gd name="T2" fmla="*/ 120 w 146"/>
                <a:gd name="T3" fmla="*/ 0 h 51"/>
                <a:gd name="T4" fmla="*/ 146 w 146"/>
                <a:gd name="T5" fmla="*/ 26 h 51"/>
                <a:gd name="T6" fmla="*/ 146 w 146"/>
                <a:gd name="T7" fmla="*/ 26 h 51"/>
                <a:gd name="T8" fmla="*/ 120 w 146"/>
                <a:gd name="T9" fmla="*/ 51 h 51"/>
                <a:gd name="T10" fmla="*/ 25 w 146"/>
                <a:gd name="T11" fmla="*/ 51 h 51"/>
                <a:gd name="T12" fmla="*/ 0 w 146"/>
                <a:gd name="T13" fmla="*/ 26 h 51"/>
                <a:gd name="T14" fmla="*/ 0 w 146"/>
                <a:gd name="T15" fmla="*/ 26 h 51"/>
                <a:gd name="T16" fmla="*/ 25 w 14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51">
                  <a:moveTo>
                    <a:pt x="25" y="0"/>
                  </a:moveTo>
                  <a:cubicBezTo>
                    <a:pt x="120" y="0"/>
                    <a:pt x="120" y="0"/>
                    <a:pt x="120" y="0"/>
                  </a:cubicBezTo>
                  <a:cubicBezTo>
                    <a:pt x="134" y="0"/>
                    <a:pt x="146" y="11"/>
                    <a:pt x="146" y="26"/>
                  </a:cubicBezTo>
                  <a:cubicBezTo>
                    <a:pt x="146" y="26"/>
                    <a:pt x="146" y="26"/>
                    <a:pt x="146" y="26"/>
                  </a:cubicBezTo>
                  <a:cubicBezTo>
                    <a:pt x="146" y="40"/>
                    <a:pt x="134" y="51"/>
                    <a:pt x="120" y="51"/>
                  </a:cubicBezTo>
                  <a:cubicBezTo>
                    <a:pt x="25" y="51"/>
                    <a:pt x="25" y="51"/>
                    <a:pt x="25" y="51"/>
                  </a:cubicBezTo>
                  <a:cubicBezTo>
                    <a:pt x="11" y="51"/>
                    <a:pt x="0" y="40"/>
                    <a:pt x="0" y="26"/>
                  </a:cubicBezTo>
                  <a:cubicBezTo>
                    <a:pt x="0" y="26"/>
                    <a:pt x="0" y="26"/>
                    <a:pt x="0" y="26"/>
                  </a:cubicBezTo>
                  <a:cubicBezTo>
                    <a:pt x="0" y="11"/>
                    <a:pt x="11" y="0"/>
                    <a:pt x="25" y="0"/>
                  </a:cubicBezTo>
                  <a:close/>
                </a:path>
              </a:pathLst>
            </a:custGeom>
            <a:solidFill>
              <a:srgbClr val="0091D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îş1íde"/>
            <p:cNvSpPr/>
            <p:nvPr/>
          </p:nvSpPr>
          <p:spPr bwMode="auto">
            <a:xfrm>
              <a:off x="4694238" y="2900363"/>
              <a:ext cx="2940050" cy="2928938"/>
            </a:xfrm>
            <a:prstGeom prst="ellipse">
              <a:avLst/>
            </a:prstGeom>
            <a:solidFill>
              <a:srgbClr val="37BEF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iṥḷïdê"/>
            <p:cNvSpPr/>
            <p:nvPr/>
          </p:nvSpPr>
          <p:spPr bwMode="auto">
            <a:xfrm>
              <a:off x="4694238" y="2900363"/>
              <a:ext cx="1446213" cy="2928938"/>
            </a:xfrm>
            <a:custGeom>
              <a:avLst/>
              <a:gdLst>
                <a:gd name="T0" fmla="*/ 179 w 179"/>
                <a:gd name="T1" fmla="*/ 364 h 364"/>
                <a:gd name="T2" fmla="*/ 0 w 179"/>
                <a:gd name="T3" fmla="*/ 182 h 364"/>
                <a:gd name="T4" fmla="*/ 179 w 179"/>
                <a:gd name="T5" fmla="*/ 0 h 364"/>
                <a:gd name="T6" fmla="*/ 179 w 179"/>
                <a:gd name="T7" fmla="*/ 364 h 364"/>
              </a:gdLst>
              <a:ahLst/>
              <a:cxnLst>
                <a:cxn ang="0">
                  <a:pos x="T0" y="T1"/>
                </a:cxn>
                <a:cxn ang="0">
                  <a:pos x="T2" y="T3"/>
                </a:cxn>
                <a:cxn ang="0">
                  <a:pos x="T4" y="T5"/>
                </a:cxn>
                <a:cxn ang="0">
                  <a:pos x="T6" y="T7"/>
                </a:cxn>
              </a:cxnLst>
              <a:rect l="0" t="0" r="r" b="b"/>
              <a:pathLst>
                <a:path w="179" h="364">
                  <a:moveTo>
                    <a:pt x="179" y="364"/>
                  </a:moveTo>
                  <a:cubicBezTo>
                    <a:pt x="80" y="362"/>
                    <a:pt x="0" y="281"/>
                    <a:pt x="0" y="182"/>
                  </a:cubicBezTo>
                  <a:cubicBezTo>
                    <a:pt x="0" y="82"/>
                    <a:pt x="80" y="1"/>
                    <a:pt x="179" y="0"/>
                  </a:cubicBezTo>
                  <a:lnTo>
                    <a:pt x="179" y="364"/>
                  </a:lnTo>
                  <a:close/>
                </a:path>
              </a:pathLst>
            </a:custGeom>
            <a:solidFill>
              <a:srgbClr val="009D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iṥlîďê"/>
            <p:cNvSpPr/>
            <p:nvPr/>
          </p:nvSpPr>
          <p:spPr bwMode="auto">
            <a:xfrm>
              <a:off x="4468813" y="2378075"/>
              <a:ext cx="233363" cy="369888"/>
            </a:xfrm>
            <a:custGeom>
              <a:avLst/>
              <a:gdLst>
                <a:gd name="T0" fmla="*/ 29 w 29"/>
                <a:gd name="T1" fmla="*/ 32 h 46"/>
                <a:gd name="T2" fmla="*/ 14 w 29"/>
                <a:gd name="T3" fmla="*/ 46 h 46"/>
                <a:gd name="T4" fmla="*/ 0 w 29"/>
                <a:gd name="T5" fmla="*/ 32 h 46"/>
                <a:gd name="T6" fmla="*/ 14 w 29"/>
                <a:gd name="T7" fmla="*/ 0 h 46"/>
                <a:gd name="T8" fmla="*/ 29 w 29"/>
                <a:gd name="T9" fmla="*/ 32 h 46"/>
              </a:gdLst>
              <a:ahLst/>
              <a:cxnLst>
                <a:cxn ang="0">
                  <a:pos x="T0" y="T1"/>
                </a:cxn>
                <a:cxn ang="0">
                  <a:pos x="T2" y="T3"/>
                </a:cxn>
                <a:cxn ang="0">
                  <a:pos x="T4" y="T5"/>
                </a:cxn>
                <a:cxn ang="0">
                  <a:pos x="T6" y="T7"/>
                </a:cxn>
                <a:cxn ang="0">
                  <a:pos x="T8" y="T9"/>
                </a:cxn>
              </a:cxnLst>
              <a:rect l="0" t="0" r="r" b="b"/>
              <a:pathLst>
                <a:path w="29" h="46">
                  <a:moveTo>
                    <a:pt x="29" y="32"/>
                  </a:moveTo>
                  <a:cubicBezTo>
                    <a:pt x="29" y="40"/>
                    <a:pt x="22" y="46"/>
                    <a:pt x="14" y="46"/>
                  </a:cubicBezTo>
                  <a:cubicBezTo>
                    <a:pt x="6" y="46"/>
                    <a:pt x="0" y="40"/>
                    <a:pt x="0" y="32"/>
                  </a:cubicBezTo>
                  <a:cubicBezTo>
                    <a:pt x="0" y="27"/>
                    <a:pt x="12" y="5"/>
                    <a:pt x="14" y="0"/>
                  </a:cubicBezTo>
                  <a:cubicBezTo>
                    <a:pt x="17" y="5"/>
                    <a:pt x="29" y="27"/>
                    <a:pt x="29" y="32"/>
                  </a:cubicBezTo>
                  <a:close/>
                </a:path>
              </a:pathLst>
            </a:custGeom>
            <a:solidFill>
              <a:srgbClr val="4CBDC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ïšľïḋè"/>
            <p:cNvSpPr/>
            <p:nvPr/>
          </p:nvSpPr>
          <p:spPr bwMode="auto">
            <a:xfrm>
              <a:off x="4775200" y="1885950"/>
              <a:ext cx="234950" cy="379413"/>
            </a:xfrm>
            <a:custGeom>
              <a:avLst/>
              <a:gdLst>
                <a:gd name="T0" fmla="*/ 29 w 29"/>
                <a:gd name="T1" fmla="*/ 32 h 47"/>
                <a:gd name="T2" fmla="*/ 14 w 29"/>
                <a:gd name="T3" fmla="*/ 47 h 47"/>
                <a:gd name="T4" fmla="*/ 0 w 29"/>
                <a:gd name="T5" fmla="*/ 32 h 47"/>
                <a:gd name="T6" fmla="*/ 14 w 29"/>
                <a:gd name="T7" fmla="*/ 0 h 47"/>
                <a:gd name="T8" fmla="*/ 29 w 29"/>
                <a:gd name="T9" fmla="*/ 32 h 47"/>
              </a:gdLst>
              <a:ahLst/>
              <a:cxnLst>
                <a:cxn ang="0">
                  <a:pos x="T0" y="T1"/>
                </a:cxn>
                <a:cxn ang="0">
                  <a:pos x="T2" y="T3"/>
                </a:cxn>
                <a:cxn ang="0">
                  <a:pos x="T4" y="T5"/>
                </a:cxn>
                <a:cxn ang="0">
                  <a:pos x="T6" y="T7"/>
                </a:cxn>
                <a:cxn ang="0">
                  <a:pos x="T8" y="T9"/>
                </a:cxn>
              </a:cxnLst>
              <a:rect l="0" t="0" r="r" b="b"/>
              <a:pathLst>
                <a:path w="29" h="47">
                  <a:moveTo>
                    <a:pt x="29" y="32"/>
                  </a:moveTo>
                  <a:cubicBezTo>
                    <a:pt x="29" y="40"/>
                    <a:pt x="22" y="47"/>
                    <a:pt x="14" y="47"/>
                  </a:cubicBezTo>
                  <a:cubicBezTo>
                    <a:pt x="6" y="47"/>
                    <a:pt x="0" y="40"/>
                    <a:pt x="0" y="32"/>
                  </a:cubicBezTo>
                  <a:cubicBezTo>
                    <a:pt x="0" y="27"/>
                    <a:pt x="12" y="6"/>
                    <a:pt x="14" y="0"/>
                  </a:cubicBezTo>
                  <a:cubicBezTo>
                    <a:pt x="17" y="6"/>
                    <a:pt x="29" y="27"/>
                    <a:pt x="29" y="32"/>
                  </a:cubicBezTo>
                  <a:close/>
                </a:path>
              </a:pathLst>
            </a:custGeom>
            <a:solidFill>
              <a:srgbClr val="4CBDC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şḻíďé"/>
            <p:cNvSpPr/>
            <p:nvPr/>
          </p:nvSpPr>
          <p:spPr bwMode="auto">
            <a:xfrm>
              <a:off x="4960938" y="2593975"/>
              <a:ext cx="234950" cy="371475"/>
            </a:xfrm>
            <a:custGeom>
              <a:avLst/>
              <a:gdLst>
                <a:gd name="T0" fmla="*/ 29 w 29"/>
                <a:gd name="T1" fmla="*/ 32 h 46"/>
                <a:gd name="T2" fmla="*/ 14 w 29"/>
                <a:gd name="T3" fmla="*/ 46 h 46"/>
                <a:gd name="T4" fmla="*/ 0 w 29"/>
                <a:gd name="T5" fmla="*/ 32 h 46"/>
                <a:gd name="T6" fmla="*/ 14 w 29"/>
                <a:gd name="T7" fmla="*/ 0 h 46"/>
                <a:gd name="T8" fmla="*/ 29 w 29"/>
                <a:gd name="T9" fmla="*/ 32 h 46"/>
              </a:gdLst>
              <a:ahLst/>
              <a:cxnLst>
                <a:cxn ang="0">
                  <a:pos x="T0" y="T1"/>
                </a:cxn>
                <a:cxn ang="0">
                  <a:pos x="T2" y="T3"/>
                </a:cxn>
                <a:cxn ang="0">
                  <a:pos x="T4" y="T5"/>
                </a:cxn>
                <a:cxn ang="0">
                  <a:pos x="T6" y="T7"/>
                </a:cxn>
                <a:cxn ang="0">
                  <a:pos x="T8" y="T9"/>
                </a:cxn>
              </a:cxnLst>
              <a:rect l="0" t="0" r="r" b="b"/>
              <a:pathLst>
                <a:path w="29" h="46">
                  <a:moveTo>
                    <a:pt x="29" y="32"/>
                  </a:moveTo>
                  <a:cubicBezTo>
                    <a:pt x="29" y="40"/>
                    <a:pt x="23" y="46"/>
                    <a:pt x="14" y="46"/>
                  </a:cubicBezTo>
                  <a:cubicBezTo>
                    <a:pt x="6" y="46"/>
                    <a:pt x="0" y="40"/>
                    <a:pt x="0" y="32"/>
                  </a:cubicBezTo>
                  <a:cubicBezTo>
                    <a:pt x="0" y="27"/>
                    <a:pt x="12" y="5"/>
                    <a:pt x="14" y="0"/>
                  </a:cubicBezTo>
                  <a:cubicBezTo>
                    <a:pt x="17" y="5"/>
                    <a:pt x="29" y="27"/>
                    <a:pt x="29" y="32"/>
                  </a:cubicBezTo>
                  <a:close/>
                </a:path>
              </a:pathLst>
            </a:custGeom>
            <a:solidFill>
              <a:srgbClr val="4CBDC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ïṩḻîḍê"/>
            <p:cNvSpPr/>
            <p:nvPr/>
          </p:nvSpPr>
          <p:spPr bwMode="auto">
            <a:xfrm>
              <a:off x="6988175" y="2481263"/>
              <a:ext cx="233363" cy="379413"/>
            </a:xfrm>
            <a:custGeom>
              <a:avLst/>
              <a:gdLst>
                <a:gd name="T0" fmla="*/ 29 w 29"/>
                <a:gd name="T1" fmla="*/ 32 h 47"/>
                <a:gd name="T2" fmla="*/ 15 w 29"/>
                <a:gd name="T3" fmla="*/ 47 h 47"/>
                <a:gd name="T4" fmla="*/ 0 w 29"/>
                <a:gd name="T5" fmla="*/ 32 h 47"/>
                <a:gd name="T6" fmla="*/ 15 w 29"/>
                <a:gd name="T7" fmla="*/ 0 h 47"/>
                <a:gd name="T8" fmla="*/ 29 w 29"/>
                <a:gd name="T9" fmla="*/ 32 h 47"/>
              </a:gdLst>
              <a:ahLst/>
              <a:cxnLst>
                <a:cxn ang="0">
                  <a:pos x="T0" y="T1"/>
                </a:cxn>
                <a:cxn ang="0">
                  <a:pos x="T2" y="T3"/>
                </a:cxn>
                <a:cxn ang="0">
                  <a:pos x="T4" y="T5"/>
                </a:cxn>
                <a:cxn ang="0">
                  <a:pos x="T6" y="T7"/>
                </a:cxn>
                <a:cxn ang="0">
                  <a:pos x="T8" y="T9"/>
                </a:cxn>
              </a:cxnLst>
              <a:rect l="0" t="0" r="r" b="b"/>
              <a:pathLst>
                <a:path w="29" h="47">
                  <a:moveTo>
                    <a:pt x="29" y="32"/>
                  </a:moveTo>
                  <a:cubicBezTo>
                    <a:pt x="29" y="40"/>
                    <a:pt x="23" y="47"/>
                    <a:pt x="15" y="47"/>
                  </a:cubicBezTo>
                  <a:cubicBezTo>
                    <a:pt x="7" y="47"/>
                    <a:pt x="0" y="40"/>
                    <a:pt x="0" y="32"/>
                  </a:cubicBezTo>
                  <a:cubicBezTo>
                    <a:pt x="0" y="27"/>
                    <a:pt x="12" y="5"/>
                    <a:pt x="15" y="0"/>
                  </a:cubicBezTo>
                  <a:cubicBezTo>
                    <a:pt x="17" y="5"/>
                    <a:pt x="29" y="27"/>
                    <a:pt x="29" y="32"/>
                  </a:cubicBezTo>
                  <a:close/>
                </a:path>
              </a:pathLst>
            </a:custGeom>
            <a:solidFill>
              <a:srgbClr val="4CBDC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ïṣḷiḑè"/>
            <p:cNvSpPr/>
            <p:nvPr/>
          </p:nvSpPr>
          <p:spPr bwMode="auto">
            <a:xfrm>
              <a:off x="7294563" y="1998663"/>
              <a:ext cx="234950" cy="369888"/>
            </a:xfrm>
            <a:custGeom>
              <a:avLst/>
              <a:gdLst>
                <a:gd name="T0" fmla="*/ 29 w 29"/>
                <a:gd name="T1" fmla="*/ 32 h 46"/>
                <a:gd name="T2" fmla="*/ 15 w 29"/>
                <a:gd name="T3" fmla="*/ 46 h 46"/>
                <a:gd name="T4" fmla="*/ 0 w 29"/>
                <a:gd name="T5" fmla="*/ 32 h 46"/>
                <a:gd name="T6" fmla="*/ 15 w 29"/>
                <a:gd name="T7" fmla="*/ 0 h 46"/>
                <a:gd name="T8" fmla="*/ 29 w 29"/>
                <a:gd name="T9" fmla="*/ 32 h 46"/>
              </a:gdLst>
              <a:ahLst/>
              <a:cxnLst>
                <a:cxn ang="0">
                  <a:pos x="T0" y="T1"/>
                </a:cxn>
                <a:cxn ang="0">
                  <a:pos x="T2" y="T3"/>
                </a:cxn>
                <a:cxn ang="0">
                  <a:pos x="T4" y="T5"/>
                </a:cxn>
                <a:cxn ang="0">
                  <a:pos x="T6" y="T7"/>
                </a:cxn>
                <a:cxn ang="0">
                  <a:pos x="T8" y="T9"/>
                </a:cxn>
              </a:cxnLst>
              <a:rect l="0" t="0" r="r" b="b"/>
              <a:pathLst>
                <a:path w="29" h="46">
                  <a:moveTo>
                    <a:pt x="29" y="32"/>
                  </a:moveTo>
                  <a:cubicBezTo>
                    <a:pt x="29" y="40"/>
                    <a:pt x="23" y="46"/>
                    <a:pt x="15" y="46"/>
                  </a:cubicBezTo>
                  <a:cubicBezTo>
                    <a:pt x="7" y="46"/>
                    <a:pt x="0" y="40"/>
                    <a:pt x="0" y="32"/>
                  </a:cubicBezTo>
                  <a:cubicBezTo>
                    <a:pt x="0" y="26"/>
                    <a:pt x="12" y="5"/>
                    <a:pt x="15" y="0"/>
                  </a:cubicBezTo>
                  <a:cubicBezTo>
                    <a:pt x="17" y="5"/>
                    <a:pt x="29" y="26"/>
                    <a:pt x="29" y="32"/>
                  </a:cubicBezTo>
                  <a:close/>
                </a:path>
              </a:pathLst>
            </a:custGeom>
            <a:solidFill>
              <a:srgbClr val="4CBDC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ṥľíḑé"/>
            <p:cNvSpPr/>
            <p:nvPr/>
          </p:nvSpPr>
          <p:spPr bwMode="auto">
            <a:xfrm>
              <a:off x="7480300" y="2698750"/>
              <a:ext cx="242888" cy="379413"/>
            </a:xfrm>
            <a:custGeom>
              <a:avLst/>
              <a:gdLst>
                <a:gd name="T0" fmla="*/ 30 w 30"/>
                <a:gd name="T1" fmla="*/ 32 h 47"/>
                <a:gd name="T2" fmla="*/ 15 w 30"/>
                <a:gd name="T3" fmla="*/ 47 h 47"/>
                <a:gd name="T4" fmla="*/ 0 w 30"/>
                <a:gd name="T5" fmla="*/ 32 h 47"/>
                <a:gd name="T6" fmla="*/ 15 w 30"/>
                <a:gd name="T7" fmla="*/ 0 h 47"/>
                <a:gd name="T8" fmla="*/ 30 w 30"/>
                <a:gd name="T9" fmla="*/ 32 h 47"/>
              </a:gdLst>
              <a:ahLst/>
              <a:cxnLst>
                <a:cxn ang="0">
                  <a:pos x="T0" y="T1"/>
                </a:cxn>
                <a:cxn ang="0">
                  <a:pos x="T2" y="T3"/>
                </a:cxn>
                <a:cxn ang="0">
                  <a:pos x="T4" y="T5"/>
                </a:cxn>
                <a:cxn ang="0">
                  <a:pos x="T6" y="T7"/>
                </a:cxn>
                <a:cxn ang="0">
                  <a:pos x="T8" y="T9"/>
                </a:cxn>
              </a:cxnLst>
              <a:rect l="0" t="0" r="r" b="b"/>
              <a:pathLst>
                <a:path w="30" h="47">
                  <a:moveTo>
                    <a:pt x="30" y="32"/>
                  </a:moveTo>
                  <a:cubicBezTo>
                    <a:pt x="30" y="40"/>
                    <a:pt x="23" y="47"/>
                    <a:pt x="15" y="47"/>
                  </a:cubicBezTo>
                  <a:cubicBezTo>
                    <a:pt x="7" y="47"/>
                    <a:pt x="0" y="40"/>
                    <a:pt x="0" y="32"/>
                  </a:cubicBezTo>
                  <a:cubicBezTo>
                    <a:pt x="0" y="27"/>
                    <a:pt x="12" y="5"/>
                    <a:pt x="15" y="0"/>
                  </a:cubicBezTo>
                  <a:cubicBezTo>
                    <a:pt x="18" y="5"/>
                    <a:pt x="30" y="27"/>
                    <a:pt x="30" y="32"/>
                  </a:cubicBezTo>
                  <a:close/>
                </a:path>
              </a:pathLst>
            </a:custGeom>
            <a:solidFill>
              <a:srgbClr val="4CBDC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ísḻïḍé"/>
            <p:cNvSpPr/>
            <p:nvPr/>
          </p:nvSpPr>
          <p:spPr bwMode="auto">
            <a:xfrm>
              <a:off x="4541838" y="5241925"/>
              <a:ext cx="233363" cy="377825"/>
            </a:xfrm>
            <a:custGeom>
              <a:avLst/>
              <a:gdLst>
                <a:gd name="T0" fmla="*/ 29 w 29"/>
                <a:gd name="T1" fmla="*/ 33 h 47"/>
                <a:gd name="T2" fmla="*/ 15 w 29"/>
                <a:gd name="T3" fmla="*/ 47 h 47"/>
                <a:gd name="T4" fmla="*/ 0 w 29"/>
                <a:gd name="T5" fmla="*/ 33 h 47"/>
                <a:gd name="T6" fmla="*/ 15 w 29"/>
                <a:gd name="T7" fmla="*/ 0 h 47"/>
                <a:gd name="T8" fmla="*/ 29 w 29"/>
                <a:gd name="T9" fmla="*/ 33 h 47"/>
              </a:gdLst>
              <a:ahLst/>
              <a:cxnLst>
                <a:cxn ang="0">
                  <a:pos x="T0" y="T1"/>
                </a:cxn>
                <a:cxn ang="0">
                  <a:pos x="T2" y="T3"/>
                </a:cxn>
                <a:cxn ang="0">
                  <a:pos x="T4" y="T5"/>
                </a:cxn>
                <a:cxn ang="0">
                  <a:pos x="T6" y="T7"/>
                </a:cxn>
                <a:cxn ang="0">
                  <a:pos x="T8" y="T9"/>
                </a:cxn>
              </a:cxnLst>
              <a:rect l="0" t="0" r="r" b="b"/>
              <a:pathLst>
                <a:path w="29" h="47">
                  <a:moveTo>
                    <a:pt x="29" y="33"/>
                  </a:moveTo>
                  <a:cubicBezTo>
                    <a:pt x="29" y="41"/>
                    <a:pt x="23" y="47"/>
                    <a:pt x="15" y="47"/>
                  </a:cubicBezTo>
                  <a:cubicBezTo>
                    <a:pt x="7" y="47"/>
                    <a:pt x="0" y="41"/>
                    <a:pt x="0" y="33"/>
                  </a:cubicBezTo>
                  <a:cubicBezTo>
                    <a:pt x="0" y="27"/>
                    <a:pt x="12" y="6"/>
                    <a:pt x="15" y="0"/>
                  </a:cubicBezTo>
                  <a:cubicBezTo>
                    <a:pt x="17" y="6"/>
                    <a:pt x="29" y="27"/>
                    <a:pt x="29" y="33"/>
                  </a:cubicBezTo>
                  <a:close/>
                </a:path>
              </a:pathLst>
            </a:custGeom>
            <a:solidFill>
              <a:srgbClr val="4CBDC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íŝḷïḑe"/>
            <p:cNvSpPr/>
            <p:nvPr/>
          </p:nvSpPr>
          <p:spPr bwMode="auto">
            <a:xfrm>
              <a:off x="4832350" y="4365625"/>
              <a:ext cx="2582863" cy="1287463"/>
            </a:xfrm>
            <a:custGeom>
              <a:avLst/>
              <a:gdLst>
                <a:gd name="T0" fmla="*/ 320 w 320"/>
                <a:gd name="T1" fmla="*/ 0 h 160"/>
                <a:gd name="T2" fmla="*/ 160 w 320"/>
                <a:gd name="T3" fmla="*/ 160 h 160"/>
                <a:gd name="T4" fmla="*/ 0 w 320"/>
                <a:gd name="T5" fmla="*/ 0 h 160"/>
                <a:gd name="T6" fmla="*/ 320 w 320"/>
                <a:gd name="T7" fmla="*/ 0 h 160"/>
              </a:gdLst>
              <a:ahLst/>
              <a:cxnLst>
                <a:cxn ang="0">
                  <a:pos x="T0" y="T1"/>
                </a:cxn>
                <a:cxn ang="0">
                  <a:pos x="T2" y="T3"/>
                </a:cxn>
                <a:cxn ang="0">
                  <a:pos x="T4" y="T5"/>
                </a:cxn>
                <a:cxn ang="0">
                  <a:pos x="T6" y="T7"/>
                </a:cxn>
              </a:cxnLst>
              <a:rect l="0" t="0" r="r" b="b"/>
              <a:pathLst>
                <a:path w="320" h="160">
                  <a:moveTo>
                    <a:pt x="320" y="0"/>
                  </a:moveTo>
                  <a:cubicBezTo>
                    <a:pt x="320" y="88"/>
                    <a:pt x="248" y="160"/>
                    <a:pt x="160" y="160"/>
                  </a:cubicBezTo>
                  <a:cubicBezTo>
                    <a:pt x="72" y="160"/>
                    <a:pt x="0" y="88"/>
                    <a:pt x="0" y="0"/>
                  </a:cubicBezTo>
                  <a:lnTo>
                    <a:pt x="320" y="0"/>
                  </a:lnTo>
                  <a:close/>
                </a:path>
              </a:pathLst>
            </a:custGeom>
            <a:solidFill>
              <a:srgbClr val="4CBDC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95" name="组合 194"/>
          <p:cNvGrpSpPr/>
          <p:nvPr/>
        </p:nvGrpSpPr>
        <p:grpSpPr>
          <a:xfrm rot="10800000">
            <a:off x="6482568" y="2052449"/>
            <a:ext cx="823974" cy="631115"/>
            <a:chOff x="10057505" y="3153790"/>
            <a:chExt cx="823974" cy="631115"/>
          </a:xfrm>
          <a:solidFill>
            <a:schemeClr val="bg1">
              <a:lumMod val="50000"/>
            </a:schemeClr>
          </a:solidFill>
        </p:grpSpPr>
        <p:cxnSp>
          <p:nvCxnSpPr>
            <p:cNvPr id="197" name="直接连接符 196"/>
            <p:cNvCxnSpPr/>
            <p:nvPr/>
          </p:nvCxnSpPr>
          <p:spPr>
            <a:xfrm rot="10800000">
              <a:off x="10057505" y="3778622"/>
              <a:ext cx="785601" cy="6283"/>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10827293" y="3201628"/>
              <a:ext cx="0" cy="579682"/>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sp>
          <p:nvSpPr>
            <p:cNvPr id="199" name="椭圆 198"/>
            <p:cNvSpPr/>
            <p:nvPr/>
          </p:nvSpPr>
          <p:spPr>
            <a:xfrm rot="16200000">
              <a:off x="10769627" y="3153790"/>
              <a:ext cx="111852" cy="111852"/>
            </a:xfrm>
            <a:prstGeom prst="ellipse">
              <a:avLst/>
            </a:prstGeom>
            <a:grpFill/>
            <a:ln w="412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8" name="Picture 4" descr="查看源图像"/>
          <p:cNvPicPr>
            <a:picLocks noChangeAspect="1" noChangeArrowheads="1"/>
          </p:cNvPicPr>
          <p:nvPr>
            <p:custDataLst>
              <p:tags r:id="rId7"/>
            </p:custDataLst>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12621" y="1500272"/>
            <a:ext cx="994102" cy="994102"/>
          </a:xfrm>
          <a:prstGeom prst="rect">
            <a:avLst/>
          </a:prstGeom>
          <a:extLst>
            <a:ext uri="{909E8E84-426E-40DD-AFC4-6F175D3DCCD1}">
              <a14:hiddenFill xmlns:a14="http://schemas.microsoft.com/office/drawing/2010/main">
                <a:solidFill>
                  <a:srgbClr val="FFFFFF"/>
                </a:solidFill>
              </a14:hiddenFill>
            </a:ext>
          </a:extLst>
        </p:spPr>
      </p:pic>
      <p:grpSp>
        <p:nvGrpSpPr>
          <p:cNvPr id="200" name="组合 199"/>
          <p:cNvGrpSpPr/>
          <p:nvPr/>
        </p:nvGrpSpPr>
        <p:grpSpPr>
          <a:xfrm rot="10116876">
            <a:off x="8218649" y="2061437"/>
            <a:ext cx="904910" cy="156685"/>
            <a:chOff x="8114521" y="3696036"/>
            <a:chExt cx="904910" cy="156685"/>
          </a:xfrm>
          <a:solidFill>
            <a:schemeClr val="bg1">
              <a:lumMod val="50000"/>
            </a:schemeClr>
          </a:solidFill>
        </p:grpSpPr>
        <p:sp>
          <p:nvSpPr>
            <p:cNvPr id="201" name="椭圆 200"/>
            <p:cNvSpPr/>
            <p:nvPr/>
          </p:nvSpPr>
          <p:spPr>
            <a:xfrm>
              <a:off x="8114521" y="3696036"/>
              <a:ext cx="111852" cy="111852"/>
            </a:xfrm>
            <a:prstGeom prst="ellipse">
              <a:avLst/>
            </a:prstGeom>
            <a:grpFill/>
            <a:ln w="41275" cmpd="sng">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2" name="直接连接符 201"/>
            <p:cNvCxnSpPr/>
            <p:nvPr/>
          </p:nvCxnSpPr>
          <p:spPr>
            <a:xfrm rot="11483124" flipV="1">
              <a:off x="8165955" y="3847156"/>
              <a:ext cx="853476" cy="5565"/>
            </a:xfrm>
            <a:prstGeom prst="line">
              <a:avLst/>
            </a:prstGeom>
            <a:grpFill/>
            <a:ln w="41275" cmpd="sng">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right)">
                                      <p:cBhvr>
                                        <p:cTn id="12" dur="500"/>
                                        <p:tgtEl>
                                          <p:spTgt spid="3"/>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500" fill="hold"/>
                                        <p:tgtEl>
                                          <p:spTgt spid="1026"/>
                                        </p:tgtEl>
                                        <p:attrNameLst>
                                          <p:attrName>ppt_w</p:attrName>
                                        </p:attrNameLst>
                                      </p:cBhvr>
                                      <p:tavLst>
                                        <p:tav tm="0">
                                          <p:val>
                                            <p:fltVal val="0"/>
                                          </p:val>
                                        </p:tav>
                                        <p:tav tm="100000">
                                          <p:val>
                                            <p:strVal val="#ppt_w"/>
                                          </p:val>
                                        </p:tav>
                                      </p:tavLst>
                                    </p:anim>
                                    <p:anim calcmode="lin" valueType="num">
                                      <p:cBhvr>
                                        <p:cTn id="17" dur="500" fill="hold"/>
                                        <p:tgtEl>
                                          <p:spTgt spid="1026"/>
                                        </p:tgtEl>
                                        <p:attrNameLst>
                                          <p:attrName>ppt_h</p:attrName>
                                        </p:attrNameLst>
                                      </p:cBhvr>
                                      <p:tavLst>
                                        <p:tav tm="0">
                                          <p:val>
                                            <p:fltVal val="0"/>
                                          </p:val>
                                        </p:tav>
                                        <p:tav tm="100000">
                                          <p:val>
                                            <p:strVal val="#ppt_h"/>
                                          </p:val>
                                        </p:tav>
                                      </p:tavLst>
                                    </p:anim>
                                    <p:animEffect transition="in" filter="fade">
                                      <p:cBhvr>
                                        <p:cTn id="18" dur="500"/>
                                        <p:tgtEl>
                                          <p:spTgt spid="1026"/>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p:cTn id="21" dur="1000" fill="hold"/>
                                        <p:tgtEl>
                                          <p:spTgt spid="103"/>
                                        </p:tgtEl>
                                        <p:attrNameLst>
                                          <p:attrName>ppt_w</p:attrName>
                                        </p:attrNameLst>
                                      </p:cBhvr>
                                      <p:tavLst>
                                        <p:tav tm="0">
                                          <p:val>
                                            <p:strVal val="#ppt_w*0.70"/>
                                          </p:val>
                                        </p:tav>
                                        <p:tav tm="100000">
                                          <p:val>
                                            <p:strVal val="#ppt_w"/>
                                          </p:val>
                                        </p:tav>
                                      </p:tavLst>
                                    </p:anim>
                                    <p:anim calcmode="lin" valueType="num">
                                      <p:cBhvr>
                                        <p:cTn id="22" dur="1000" fill="hold"/>
                                        <p:tgtEl>
                                          <p:spTgt spid="103"/>
                                        </p:tgtEl>
                                        <p:attrNameLst>
                                          <p:attrName>ppt_h</p:attrName>
                                        </p:attrNameLst>
                                      </p:cBhvr>
                                      <p:tavLst>
                                        <p:tav tm="0">
                                          <p:val>
                                            <p:strVal val="#ppt_h"/>
                                          </p:val>
                                        </p:tav>
                                        <p:tav tm="100000">
                                          <p:val>
                                            <p:strVal val="#ppt_h"/>
                                          </p:val>
                                        </p:tav>
                                      </p:tavLst>
                                    </p:anim>
                                    <p:animEffect transition="in" filter="fade">
                                      <p:cBhvr>
                                        <p:cTn id="23" dur="1000"/>
                                        <p:tgtEl>
                                          <p:spTgt spid="103"/>
                                        </p:tgtEl>
                                      </p:cBhvr>
                                    </p:animEffect>
                                  </p:childTnLst>
                                </p:cTn>
                              </p:par>
                            </p:childTnLst>
                          </p:cTn>
                        </p:par>
                        <p:par>
                          <p:cTn id="24" fill="hold">
                            <p:stCondLst>
                              <p:cond delay="1000"/>
                            </p:stCondLst>
                            <p:childTnLst>
                              <p:par>
                                <p:cTn id="25" presetID="53" presetClass="entr" presetSubtype="16" fill="hold" grpId="0" nodeType="afterEffect">
                                  <p:stCondLst>
                                    <p:cond delay="200"/>
                                  </p:stCondLst>
                                  <p:childTnLst>
                                    <p:set>
                                      <p:cBhvr>
                                        <p:cTn id="26" dur="1" fill="hold">
                                          <p:stCondLst>
                                            <p:cond delay="0"/>
                                          </p:stCondLst>
                                        </p:cTn>
                                        <p:tgtEl>
                                          <p:spTgt spid="127"/>
                                        </p:tgtEl>
                                        <p:attrNameLst>
                                          <p:attrName>style.visibility</p:attrName>
                                        </p:attrNameLst>
                                      </p:cBhvr>
                                      <p:to>
                                        <p:strVal val="visible"/>
                                      </p:to>
                                    </p:set>
                                    <p:anim calcmode="lin" valueType="num">
                                      <p:cBhvr>
                                        <p:cTn id="27" dur="500" fill="hold"/>
                                        <p:tgtEl>
                                          <p:spTgt spid="127"/>
                                        </p:tgtEl>
                                        <p:attrNameLst>
                                          <p:attrName>ppt_w</p:attrName>
                                        </p:attrNameLst>
                                      </p:cBhvr>
                                      <p:tavLst>
                                        <p:tav tm="0">
                                          <p:val>
                                            <p:fltVal val="0"/>
                                          </p:val>
                                        </p:tav>
                                        <p:tav tm="100000">
                                          <p:val>
                                            <p:strVal val="#ppt_w"/>
                                          </p:val>
                                        </p:tav>
                                      </p:tavLst>
                                    </p:anim>
                                    <p:anim calcmode="lin" valueType="num">
                                      <p:cBhvr>
                                        <p:cTn id="28" dur="500" fill="hold"/>
                                        <p:tgtEl>
                                          <p:spTgt spid="127"/>
                                        </p:tgtEl>
                                        <p:attrNameLst>
                                          <p:attrName>ppt_h</p:attrName>
                                        </p:attrNameLst>
                                      </p:cBhvr>
                                      <p:tavLst>
                                        <p:tav tm="0">
                                          <p:val>
                                            <p:fltVal val="0"/>
                                          </p:val>
                                        </p:tav>
                                        <p:tav tm="100000">
                                          <p:val>
                                            <p:strVal val="#ppt_h"/>
                                          </p:val>
                                        </p:tav>
                                      </p:tavLst>
                                    </p:anim>
                                    <p:animEffect transition="in" filter="fade">
                                      <p:cBhvr>
                                        <p:cTn id="29" dur="500"/>
                                        <p:tgtEl>
                                          <p:spTgt spid="127"/>
                                        </p:tgtEl>
                                      </p:cBhvr>
                                    </p:animEffect>
                                  </p:childTnLst>
                                </p:cTn>
                              </p:par>
                            </p:childTnLst>
                          </p:cTn>
                        </p:par>
                        <p:par>
                          <p:cTn id="30" fill="hold">
                            <p:stCondLst>
                              <p:cond delay="1700"/>
                            </p:stCondLst>
                            <p:childTnLst>
                              <p:par>
                                <p:cTn id="31" presetID="22" presetClass="entr" presetSubtype="2" fill="hold" nodeType="afterEffect">
                                  <p:stCondLst>
                                    <p:cond delay="90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400"/>
                                        <p:tgtEl>
                                          <p:spTgt spid="6"/>
                                        </p:tgtEl>
                                      </p:cBhvr>
                                    </p:animEffect>
                                  </p:childTnLst>
                                </p:cTn>
                              </p:par>
                            </p:childTnLst>
                          </p:cTn>
                        </p:par>
                        <p:par>
                          <p:cTn id="34" fill="hold">
                            <p:stCondLst>
                              <p:cond delay="3100"/>
                            </p:stCondLst>
                            <p:childTnLst>
                              <p:par>
                                <p:cTn id="35" presetID="23" presetClass="entr" presetSubtype="16"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childTnLst>
                                </p:cTn>
                              </p:par>
                            </p:childTnLst>
                          </p:cTn>
                        </p:par>
                        <p:par>
                          <p:cTn id="39" fill="hold">
                            <p:stCondLst>
                              <p:cond delay="3600"/>
                            </p:stCondLst>
                            <p:childTnLst>
                              <p:par>
                                <p:cTn id="40" presetID="22" presetClass="entr" presetSubtype="2" fill="hold" nodeType="afterEffect">
                                  <p:stCondLst>
                                    <p:cond delay="100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400"/>
                                        <p:tgtEl>
                                          <p:spTgt spid="12"/>
                                        </p:tgtEl>
                                      </p:cBhvr>
                                    </p:animEffect>
                                  </p:childTnLst>
                                </p:cTn>
                              </p:par>
                            </p:childTnLst>
                          </p:cTn>
                        </p:par>
                        <p:par>
                          <p:cTn id="43" fill="hold">
                            <p:stCondLst>
                              <p:cond delay="5100"/>
                            </p:stCondLst>
                            <p:childTnLst>
                              <p:par>
                                <p:cTn id="44" presetID="23" presetClass="entr" presetSubtype="16" fill="hold" nodeType="afterEffect">
                                  <p:stCondLst>
                                    <p:cond delay="70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childTnLst>
                                </p:cTn>
                              </p:par>
                            </p:childTnLst>
                          </p:cTn>
                        </p:par>
                        <p:par>
                          <p:cTn id="48" fill="hold">
                            <p:stCondLst>
                              <p:cond delay="6300"/>
                            </p:stCondLst>
                            <p:childTnLst>
                              <p:par>
                                <p:cTn id="49" presetID="22" presetClass="entr" presetSubtype="2" fill="hold" nodeType="afterEffect">
                                  <p:stCondLst>
                                    <p:cond delay="90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400"/>
                                        <p:tgtEl>
                                          <p:spTgt spid="20"/>
                                        </p:tgtEl>
                                      </p:cBhvr>
                                    </p:animEffect>
                                  </p:childTnLst>
                                </p:cTn>
                              </p:par>
                            </p:childTnLst>
                          </p:cTn>
                        </p:par>
                        <p:par>
                          <p:cTn id="52" fill="hold">
                            <p:stCondLst>
                              <p:cond delay="7700"/>
                            </p:stCondLst>
                            <p:childTnLst>
                              <p:par>
                                <p:cTn id="53" presetID="23" presetClass="entr" presetSubtype="16"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childTnLst>
                                </p:cTn>
                              </p:par>
                            </p:childTnLst>
                          </p:cTn>
                        </p:par>
                        <p:par>
                          <p:cTn id="57" fill="hold">
                            <p:stCondLst>
                              <p:cond delay="8200"/>
                            </p:stCondLst>
                            <p:childTnLst>
                              <p:par>
                                <p:cTn id="58" presetID="22" presetClass="entr" presetSubtype="2" fill="hold" nodeType="afterEffect">
                                  <p:stCondLst>
                                    <p:cond delay="1400"/>
                                  </p:stCondLst>
                                  <p:childTnLst>
                                    <p:set>
                                      <p:cBhvr>
                                        <p:cTn id="59" dur="1" fill="hold">
                                          <p:stCondLst>
                                            <p:cond delay="0"/>
                                          </p:stCondLst>
                                        </p:cTn>
                                        <p:tgtEl>
                                          <p:spTgt spid="27"/>
                                        </p:tgtEl>
                                        <p:attrNameLst>
                                          <p:attrName>style.visibility</p:attrName>
                                        </p:attrNameLst>
                                      </p:cBhvr>
                                      <p:to>
                                        <p:strVal val="visible"/>
                                      </p:to>
                                    </p:set>
                                    <p:animEffect transition="in" filter="wipe(right)">
                                      <p:cBhvr>
                                        <p:cTn id="60" dur="400"/>
                                        <p:tgtEl>
                                          <p:spTgt spid="27"/>
                                        </p:tgtEl>
                                      </p:cBhvr>
                                    </p:animEffect>
                                  </p:childTnLst>
                                </p:cTn>
                              </p:par>
                            </p:childTnLst>
                          </p:cTn>
                        </p:par>
                        <p:par>
                          <p:cTn id="61" fill="hold">
                            <p:stCondLst>
                              <p:cond delay="10100"/>
                            </p:stCondLst>
                            <p:childTnLst>
                              <p:par>
                                <p:cTn id="62" presetID="23" presetClass="entr" presetSubtype="16"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p:cTn id="64" dur="500" fill="hold"/>
                                        <p:tgtEl>
                                          <p:spTgt spid="9"/>
                                        </p:tgtEl>
                                        <p:attrNameLst>
                                          <p:attrName>ppt_w</p:attrName>
                                        </p:attrNameLst>
                                      </p:cBhvr>
                                      <p:tavLst>
                                        <p:tav tm="0">
                                          <p:val>
                                            <p:fltVal val="0"/>
                                          </p:val>
                                        </p:tav>
                                        <p:tav tm="100000">
                                          <p:val>
                                            <p:strVal val="#ppt_w"/>
                                          </p:val>
                                        </p:tav>
                                      </p:tavLst>
                                    </p:anim>
                                    <p:anim calcmode="lin" valueType="num">
                                      <p:cBhvr>
                                        <p:cTn id="65" dur="500" fill="hold"/>
                                        <p:tgtEl>
                                          <p:spTgt spid="9"/>
                                        </p:tgtEl>
                                        <p:attrNameLst>
                                          <p:attrName>ppt_h</p:attrName>
                                        </p:attrNameLst>
                                      </p:cBhvr>
                                      <p:tavLst>
                                        <p:tav tm="0">
                                          <p:val>
                                            <p:fltVal val="0"/>
                                          </p:val>
                                        </p:tav>
                                        <p:tav tm="100000">
                                          <p:val>
                                            <p:strVal val="#ppt_h"/>
                                          </p:val>
                                        </p:tav>
                                      </p:tavLst>
                                    </p:anim>
                                  </p:childTnLst>
                                </p:cTn>
                              </p:par>
                            </p:childTnLst>
                          </p:cTn>
                        </p:par>
                        <p:par>
                          <p:cTn id="66" fill="hold">
                            <p:stCondLst>
                              <p:cond delay="10600"/>
                            </p:stCondLst>
                            <p:childTnLst>
                              <p:par>
                                <p:cTn id="67" presetID="10" presetClass="entr" presetSubtype="0" fill="hold" grpId="0" nodeType="afterEffect">
                                  <p:stCondLst>
                                    <p:cond delay="1700"/>
                                  </p:stCondLst>
                                  <p:childTnLst>
                                    <p:set>
                                      <p:cBhvr>
                                        <p:cTn id="68" dur="1" fill="hold">
                                          <p:stCondLst>
                                            <p:cond delay="0"/>
                                          </p:stCondLst>
                                        </p:cTn>
                                        <p:tgtEl>
                                          <p:spTgt spid="128"/>
                                        </p:tgtEl>
                                        <p:attrNameLst>
                                          <p:attrName>style.visibility</p:attrName>
                                        </p:attrNameLst>
                                      </p:cBhvr>
                                      <p:to>
                                        <p:strVal val="visible"/>
                                      </p:to>
                                    </p:set>
                                    <p:animEffect transition="in" filter="fade">
                                      <p:cBhvr>
                                        <p:cTn id="69" dur="500"/>
                                        <p:tgtEl>
                                          <p:spTgt spid="128"/>
                                        </p:tgtEl>
                                      </p:cBhvr>
                                    </p:animEffect>
                                  </p:childTnLst>
                                </p:cTn>
                              </p:par>
                              <p:par>
                                <p:cTn id="70" presetID="22" presetClass="entr" presetSubtype="8" fill="hold" nodeType="withEffect">
                                  <p:stCondLst>
                                    <p:cond delay="2000"/>
                                  </p:stCondLst>
                                  <p:childTnLst>
                                    <p:set>
                                      <p:cBhvr>
                                        <p:cTn id="71" dur="1" fill="hold">
                                          <p:stCondLst>
                                            <p:cond delay="0"/>
                                          </p:stCondLst>
                                        </p:cTn>
                                        <p:tgtEl>
                                          <p:spTgt spid="195"/>
                                        </p:tgtEl>
                                        <p:attrNameLst>
                                          <p:attrName>style.visibility</p:attrName>
                                        </p:attrNameLst>
                                      </p:cBhvr>
                                      <p:to>
                                        <p:strVal val="visible"/>
                                      </p:to>
                                    </p:set>
                                    <p:animEffect transition="in" filter="wipe(left)">
                                      <p:cBhvr>
                                        <p:cTn id="72" dur="500"/>
                                        <p:tgtEl>
                                          <p:spTgt spid="195"/>
                                        </p:tgtEl>
                                      </p:cBhvr>
                                    </p:animEffect>
                                  </p:childTnLst>
                                </p:cTn>
                              </p:par>
                            </p:childTnLst>
                          </p:cTn>
                        </p:par>
                        <p:par>
                          <p:cTn id="73" fill="hold">
                            <p:stCondLst>
                              <p:cond delay="12800"/>
                            </p:stCondLst>
                            <p:childTnLst>
                              <p:par>
                                <p:cTn id="74" presetID="53" presetClass="entr" presetSubtype="16" fill="hold" nodeType="afterEffect">
                                  <p:stCondLst>
                                    <p:cond delay="0"/>
                                  </p:stCondLst>
                                  <p:childTnLst>
                                    <p:set>
                                      <p:cBhvr>
                                        <p:cTn id="75" dur="1" fill="hold">
                                          <p:stCondLst>
                                            <p:cond delay="0"/>
                                          </p:stCondLst>
                                        </p:cTn>
                                        <p:tgtEl>
                                          <p:spTgt spid="1028"/>
                                        </p:tgtEl>
                                        <p:attrNameLst>
                                          <p:attrName>style.visibility</p:attrName>
                                        </p:attrNameLst>
                                      </p:cBhvr>
                                      <p:to>
                                        <p:strVal val="visible"/>
                                      </p:to>
                                    </p:set>
                                    <p:anim calcmode="lin" valueType="num">
                                      <p:cBhvr>
                                        <p:cTn id="76" dur="500" fill="hold"/>
                                        <p:tgtEl>
                                          <p:spTgt spid="1028"/>
                                        </p:tgtEl>
                                        <p:attrNameLst>
                                          <p:attrName>ppt_w</p:attrName>
                                        </p:attrNameLst>
                                      </p:cBhvr>
                                      <p:tavLst>
                                        <p:tav tm="0">
                                          <p:val>
                                            <p:fltVal val="0"/>
                                          </p:val>
                                        </p:tav>
                                        <p:tav tm="100000">
                                          <p:val>
                                            <p:strVal val="#ppt_w"/>
                                          </p:val>
                                        </p:tav>
                                      </p:tavLst>
                                    </p:anim>
                                    <p:anim calcmode="lin" valueType="num">
                                      <p:cBhvr>
                                        <p:cTn id="77" dur="500" fill="hold"/>
                                        <p:tgtEl>
                                          <p:spTgt spid="1028"/>
                                        </p:tgtEl>
                                        <p:attrNameLst>
                                          <p:attrName>ppt_h</p:attrName>
                                        </p:attrNameLst>
                                      </p:cBhvr>
                                      <p:tavLst>
                                        <p:tav tm="0">
                                          <p:val>
                                            <p:fltVal val="0"/>
                                          </p:val>
                                        </p:tav>
                                        <p:tav tm="100000">
                                          <p:val>
                                            <p:strVal val="#ppt_h"/>
                                          </p:val>
                                        </p:tav>
                                      </p:tavLst>
                                    </p:anim>
                                    <p:animEffect transition="in" filter="fade">
                                      <p:cBhvr>
                                        <p:cTn id="78" dur="500"/>
                                        <p:tgtEl>
                                          <p:spTgt spid="1028"/>
                                        </p:tgtEl>
                                      </p:cBhvr>
                                    </p:animEffect>
                                  </p:childTnLst>
                                </p:cTn>
                              </p:par>
                            </p:childTnLst>
                          </p:cTn>
                        </p:par>
                        <p:par>
                          <p:cTn id="79" fill="hold">
                            <p:stCondLst>
                              <p:cond delay="13300"/>
                            </p:stCondLst>
                            <p:childTnLst>
                              <p:par>
                                <p:cTn id="80" presetID="22" presetClass="entr" presetSubtype="8" fill="hold" nodeType="afterEffect">
                                  <p:stCondLst>
                                    <p:cond delay="0"/>
                                  </p:stCondLst>
                                  <p:childTnLst>
                                    <p:set>
                                      <p:cBhvr>
                                        <p:cTn id="81" dur="1" fill="hold">
                                          <p:stCondLst>
                                            <p:cond delay="0"/>
                                          </p:stCondLst>
                                        </p:cTn>
                                        <p:tgtEl>
                                          <p:spTgt spid="200"/>
                                        </p:tgtEl>
                                        <p:attrNameLst>
                                          <p:attrName>style.visibility</p:attrName>
                                        </p:attrNameLst>
                                      </p:cBhvr>
                                      <p:to>
                                        <p:strVal val="visible"/>
                                      </p:to>
                                    </p:set>
                                    <p:animEffect transition="in" filter="wipe(left)">
                                      <p:cBhvr>
                                        <p:cTn id="82" dur="500"/>
                                        <p:tgtEl>
                                          <p:spTgt spid="200"/>
                                        </p:tgtEl>
                                      </p:cBhvr>
                                    </p:animEffect>
                                  </p:childTnLst>
                                </p:cTn>
                              </p:par>
                              <p:par>
                                <p:cTn id="83" presetID="18" presetClass="entr" presetSubtype="3"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strips(upRight)">
                                      <p:cBhvr>
                                        <p:cTn id="85" dur="500"/>
                                        <p:tgtEl>
                                          <p:spTgt spid="35"/>
                                        </p:tgtEl>
                                      </p:cBhvr>
                                    </p:animEffect>
                                  </p:childTnLst>
                                </p:cTn>
                              </p:par>
                            </p:childTnLst>
                          </p:cTn>
                        </p:par>
                        <p:par>
                          <p:cTn id="86" fill="hold">
                            <p:stCondLst>
                              <p:cond delay="13800"/>
                            </p:stCondLst>
                            <p:childTnLst>
                              <p:par>
                                <p:cTn id="87" presetID="53" presetClass="entr" presetSubtype="16" fill="hold" nodeType="afterEffect">
                                  <p:stCondLst>
                                    <p:cond delay="0"/>
                                  </p:stCondLst>
                                  <p:childTnLst>
                                    <p:set>
                                      <p:cBhvr>
                                        <p:cTn id="88" dur="1" fill="hold">
                                          <p:stCondLst>
                                            <p:cond delay="0"/>
                                          </p:stCondLst>
                                        </p:cTn>
                                        <p:tgtEl>
                                          <p:spTgt spid="133"/>
                                        </p:tgtEl>
                                        <p:attrNameLst>
                                          <p:attrName>style.visibility</p:attrName>
                                        </p:attrNameLst>
                                      </p:cBhvr>
                                      <p:to>
                                        <p:strVal val="visible"/>
                                      </p:to>
                                    </p:set>
                                    <p:anim calcmode="lin" valueType="num">
                                      <p:cBhvr>
                                        <p:cTn id="89" dur="500" fill="hold"/>
                                        <p:tgtEl>
                                          <p:spTgt spid="133"/>
                                        </p:tgtEl>
                                        <p:attrNameLst>
                                          <p:attrName>ppt_w</p:attrName>
                                        </p:attrNameLst>
                                      </p:cBhvr>
                                      <p:tavLst>
                                        <p:tav tm="0">
                                          <p:val>
                                            <p:fltVal val="0"/>
                                          </p:val>
                                        </p:tav>
                                        <p:tav tm="100000">
                                          <p:val>
                                            <p:strVal val="#ppt_w"/>
                                          </p:val>
                                        </p:tav>
                                      </p:tavLst>
                                    </p:anim>
                                    <p:anim calcmode="lin" valueType="num">
                                      <p:cBhvr>
                                        <p:cTn id="90" dur="500" fill="hold"/>
                                        <p:tgtEl>
                                          <p:spTgt spid="133"/>
                                        </p:tgtEl>
                                        <p:attrNameLst>
                                          <p:attrName>ppt_h</p:attrName>
                                        </p:attrNameLst>
                                      </p:cBhvr>
                                      <p:tavLst>
                                        <p:tav tm="0">
                                          <p:val>
                                            <p:fltVal val="0"/>
                                          </p:val>
                                        </p:tav>
                                        <p:tav tm="100000">
                                          <p:val>
                                            <p:strVal val="#ppt_h"/>
                                          </p:val>
                                        </p:tav>
                                      </p:tavLst>
                                    </p:anim>
                                    <p:animEffect transition="in" filter="fade">
                                      <p:cBhvr>
                                        <p:cTn id="91" dur="500"/>
                                        <p:tgtEl>
                                          <p:spTgt spid="133"/>
                                        </p:tgtEl>
                                      </p:cBhvr>
                                    </p:animEffect>
                                  </p:childTnLst>
                                </p:cTn>
                              </p:par>
                            </p:childTnLst>
                          </p:cTn>
                        </p:par>
                        <p:par>
                          <p:cTn id="92" fill="hold">
                            <p:stCondLst>
                              <p:cond delay="14300"/>
                            </p:stCondLst>
                            <p:childTnLst>
                              <p:par>
                                <p:cTn id="93" presetID="18" presetClass="entr" presetSubtype="6" fill="hold" nodeType="afterEffect">
                                  <p:stCondLst>
                                    <p:cond delay="1700"/>
                                  </p:stCondLst>
                                  <p:childTnLst>
                                    <p:set>
                                      <p:cBhvr>
                                        <p:cTn id="94" dur="1" fill="hold">
                                          <p:stCondLst>
                                            <p:cond delay="0"/>
                                          </p:stCondLst>
                                        </p:cTn>
                                        <p:tgtEl>
                                          <p:spTgt spid="28"/>
                                        </p:tgtEl>
                                        <p:attrNameLst>
                                          <p:attrName>style.visibility</p:attrName>
                                        </p:attrNameLst>
                                      </p:cBhvr>
                                      <p:to>
                                        <p:strVal val="visible"/>
                                      </p:to>
                                    </p:set>
                                    <p:animEffect transition="in" filter="strips(downRight)">
                                      <p:cBhvr>
                                        <p:cTn id="95" dur="400"/>
                                        <p:tgtEl>
                                          <p:spTgt spid="28"/>
                                        </p:tgtEl>
                                      </p:cBhvr>
                                    </p:animEffect>
                                  </p:childTnLst>
                                </p:cTn>
                              </p:par>
                            </p:childTnLst>
                          </p:cTn>
                        </p:par>
                        <p:par>
                          <p:cTn id="96" fill="hold">
                            <p:stCondLst>
                              <p:cond delay="16500"/>
                            </p:stCondLst>
                            <p:childTnLst>
                              <p:par>
                                <p:cTn id="97" presetID="23" presetClass="entr" presetSubtype="16" fill="hold" nodeType="afterEffect">
                                  <p:stCondLst>
                                    <p:cond delay="0"/>
                                  </p:stCondLst>
                                  <p:childTnLst>
                                    <p:set>
                                      <p:cBhvr>
                                        <p:cTn id="98" dur="1" fill="hold">
                                          <p:stCondLst>
                                            <p:cond delay="0"/>
                                          </p:stCondLst>
                                        </p:cTn>
                                        <p:tgtEl>
                                          <p:spTgt spid="172"/>
                                        </p:tgtEl>
                                        <p:attrNameLst>
                                          <p:attrName>style.visibility</p:attrName>
                                        </p:attrNameLst>
                                      </p:cBhvr>
                                      <p:to>
                                        <p:strVal val="visible"/>
                                      </p:to>
                                    </p:set>
                                    <p:anim calcmode="lin" valueType="num">
                                      <p:cBhvr>
                                        <p:cTn id="99" dur="500" fill="hold"/>
                                        <p:tgtEl>
                                          <p:spTgt spid="172"/>
                                        </p:tgtEl>
                                        <p:attrNameLst>
                                          <p:attrName>ppt_w</p:attrName>
                                        </p:attrNameLst>
                                      </p:cBhvr>
                                      <p:tavLst>
                                        <p:tav tm="0">
                                          <p:val>
                                            <p:fltVal val="0"/>
                                          </p:val>
                                        </p:tav>
                                        <p:tav tm="100000">
                                          <p:val>
                                            <p:strVal val="#ppt_w"/>
                                          </p:val>
                                        </p:tav>
                                      </p:tavLst>
                                    </p:anim>
                                    <p:anim calcmode="lin" valueType="num">
                                      <p:cBhvr>
                                        <p:cTn id="100" dur="500" fill="hold"/>
                                        <p:tgtEl>
                                          <p:spTgt spid="1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27" grpId="0"/>
      <p:bldP spid="128" grpId="0"/>
      <p:bldP spid="103" grpId="0"/>
      <p:bldP spid="10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0" y="0"/>
            <a:ext cx="12192000" cy="4365688"/>
          </a:xfrm>
          <a:prstGeom prst="rect">
            <a:avLst/>
          </a:prstGeom>
          <a:solidFill>
            <a:schemeClr val="bg2"/>
          </a:solidFill>
          <a:ln w="12700" cap="flat">
            <a:noFill/>
            <a:prstDash val="solid"/>
            <a:miter lim="800000"/>
          </a:ln>
        </p:spPr>
        <p:txBody>
          <a:bodyPr vert="horz" wrap="square" lIns="91440" tIns="45720" rIns="91440" bIns="45720" numCol="1" rtlCol="0" anchor="t" anchorCtr="0" compatLnSpc="1"/>
          <a:lstStyle/>
          <a:p>
            <a:pPr algn="ctr"/>
            <a:endParaRPr lang="fr-CA"/>
          </a:p>
        </p:txBody>
      </p:sp>
      <p:sp>
        <p:nvSpPr>
          <p:cNvPr id="8" name="Rectangle 7"/>
          <p:cNvSpPr/>
          <p:nvPr/>
        </p:nvSpPr>
        <p:spPr bwMode="auto">
          <a:xfrm>
            <a:off x="0" y="2910205"/>
            <a:ext cx="12192000" cy="3997960"/>
          </a:xfrm>
          <a:prstGeom prst="rect">
            <a:avLst/>
          </a:prstGeom>
          <a:solidFill>
            <a:schemeClr val="accent2"/>
          </a:solidFill>
          <a:ln w="12700" cap="flat">
            <a:noFill/>
            <a:prstDash val="solid"/>
            <a:miter lim="800000"/>
          </a:ln>
        </p:spPr>
        <p:txBody>
          <a:bodyPr vert="horz" wrap="square" lIns="91440" tIns="45720" rIns="91440" bIns="45720" numCol="1" rtlCol="0" anchor="t" anchorCtr="0" compatLnSpc="1"/>
          <a:lstStyle/>
          <a:p>
            <a:pPr algn="ctr"/>
            <a:endParaRPr lang="fr-CA"/>
          </a:p>
        </p:txBody>
      </p:sp>
      <p:sp>
        <p:nvSpPr>
          <p:cNvPr id="2" name="Rectangle 1"/>
          <p:cNvSpPr/>
          <p:nvPr/>
        </p:nvSpPr>
        <p:spPr bwMode="auto">
          <a:xfrm>
            <a:off x="500380" y="2931795"/>
            <a:ext cx="2422525" cy="3446780"/>
          </a:xfrm>
          <a:prstGeom prst="rect">
            <a:avLst/>
          </a:prstGeom>
          <a:solidFill>
            <a:schemeClr val="bg1"/>
          </a:solidFill>
          <a:ln w="12700" cap="flat">
            <a:noFill/>
            <a:prstDash val="solid"/>
            <a:miter lim="800000"/>
          </a:ln>
        </p:spPr>
        <p:txBody>
          <a:bodyPr vert="horz" wrap="square" lIns="91440" tIns="45720" rIns="91440" bIns="45720" numCol="1" rtlCol="0" anchor="t" anchorCtr="0" compatLnSpc="1"/>
          <a:lstStyle/>
          <a:p>
            <a:pPr algn="ctr"/>
            <a:endParaRPr lang="fr-CA"/>
          </a:p>
        </p:txBody>
      </p:sp>
      <p:sp>
        <p:nvSpPr>
          <p:cNvPr id="75" name="Rectangle 74"/>
          <p:cNvSpPr/>
          <p:nvPr/>
        </p:nvSpPr>
        <p:spPr bwMode="auto">
          <a:xfrm>
            <a:off x="3424555" y="2931795"/>
            <a:ext cx="2422525" cy="3446780"/>
          </a:xfrm>
          <a:prstGeom prst="rect">
            <a:avLst/>
          </a:prstGeom>
          <a:solidFill>
            <a:schemeClr val="bg1"/>
          </a:solidFill>
          <a:ln w="12700" cap="flat">
            <a:noFill/>
            <a:prstDash val="solid"/>
            <a:miter lim="800000"/>
          </a:ln>
        </p:spPr>
        <p:txBody>
          <a:bodyPr vert="horz" wrap="square" lIns="91440" tIns="45720" rIns="91440" bIns="45720" numCol="1" rtlCol="0" anchor="t" anchorCtr="0" compatLnSpc="1"/>
          <a:lstStyle/>
          <a:p>
            <a:pPr algn="ctr"/>
            <a:endParaRPr lang="fr-CA"/>
          </a:p>
        </p:txBody>
      </p:sp>
      <p:sp>
        <p:nvSpPr>
          <p:cNvPr id="76" name="Rectangle 75"/>
          <p:cNvSpPr/>
          <p:nvPr/>
        </p:nvSpPr>
        <p:spPr bwMode="auto">
          <a:xfrm>
            <a:off x="9267825" y="2942590"/>
            <a:ext cx="2422525" cy="3435985"/>
          </a:xfrm>
          <a:prstGeom prst="rect">
            <a:avLst/>
          </a:prstGeom>
          <a:solidFill>
            <a:schemeClr val="bg1"/>
          </a:solidFill>
          <a:ln w="12700" cap="flat">
            <a:noFill/>
            <a:prstDash val="solid"/>
            <a:miter lim="800000"/>
          </a:ln>
        </p:spPr>
        <p:txBody>
          <a:bodyPr vert="horz" wrap="square" lIns="91440" tIns="45720" rIns="91440" bIns="45720" numCol="1" rtlCol="0" anchor="t" anchorCtr="0" compatLnSpc="1"/>
          <a:lstStyle/>
          <a:p>
            <a:pPr algn="ctr"/>
            <a:endParaRPr lang="fr-CA"/>
          </a:p>
        </p:txBody>
      </p:sp>
      <p:sp>
        <p:nvSpPr>
          <p:cNvPr id="77" name="Rectangle 76"/>
          <p:cNvSpPr/>
          <p:nvPr/>
        </p:nvSpPr>
        <p:spPr bwMode="auto">
          <a:xfrm>
            <a:off x="6344285" y="2931160"/>
            <a:ext cx="2422525" cy="3447415"/>
          </a:xfrm>
          <a:prstGeom prst="rect">
            <a:avLst/>
          </a:prstGeom>
          <a:solidFill>
            <a:schemeClr val="bg1"/>
          </a:solidFill>
          <a:ln w="12700" cap="flat">
            <a:noFill/>
            <a:prstDash val="solid"/>
            <a:miter lim="800000"/>
          </a:ln>
        </p:spPr>
        <p:txBody>
          <a:bodyPr vert="horz" wrap="square" lIns="91440" tIns="45720" rIns="91440" bIns="45720" numCol="1" rtlCol="0" anchor="t" anchorCtr="0" compatLnSpc="1"/>
          <a:lstStyle/>
          <a:p>
            <a:pPr algn="ctr"/>
            <a:endParaRPr lang="fr-CA"/>
          </a:p>
        </p:txBody>
      </p:sp>
      <p:grpSp>
        <p:nvGrpSpPr>
          <p:cNvPr id="15" name="组合 14"/>
          <p:cNvGrpSpPr/>
          <p:nvPr/>
        </p:nvGrpSpPr>
        <p:grpSpPr>
          <a:xfrm>
            <a:off x="585187" y="3123135"/>
            <a:ext cx="2338080" cy="3044190"/>
            <a:chOff x="525222" y="4760565"/>
            <a:chExt cx="2338080" cy="3044190"/>
          </a:xfrm>
        </p:grpSpPr>
        <p:sp>
          <p:nvSpPr>
            <p:cNvPr id="92" name="TextBox 13"/>
            <p:cNvSpPr txBox="1"/>
            <p:nvPr/>
          </p:nvSpPr>
          <p:spPr>
            <a:xfrm>
              <a:off x="525222" y="4760565"/>
              <a:ext cx="2338080"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2000" b="1" dirty="0">
                  <a:solidFill>
                    <a:srgbClr val="3B454B"/>
                  </a:solidFill>
                  <a:latin typeface="Arial" panose="020B0604020202020204" pitchFamily="34" charset="0"/>
                  <a:ea typeface="微软雅黑" panose="020B0503020204020204" charset="-122"/>
                  <a:sym typeface="Arial" panose="020B0604020202020204" pitchFamily="34" charset="0"/>
                </a:rPr>
                <a:t>运动规划</a:t>
              </a:r>
              <a:endParaRPr lang="zh-CN" altLang="en-US" sz="2000" b="1" dirty="0">
                <a:solidFill>
                  <a:srgbClr val="3B454B"/>
                </a:solidFill>
                <a:latin typeface="Arial" panose="020B0604020202020204" pitchFamily="34" charset="0"/>
                <a:ea typeface="微软雅黑" panose="020B0503020204020204" charset="-122"/>
                <a:sym typeface="Arial" panose="020B0604020202020204" pitchFamily="34" charset="0"/>
              </a:endParaRPr>
            </a:p>
          </p:txBody>
        </p:sp>
        <p:sp>
          <p:nvSpPr>
            <p:cNvPr id="93" name="TextBox 13"/>
            <p:cNvSpPr txBox="1"/>
            <p:nvPr/>
          </p:nvSpPr>
          <p:spPr>
            <a:xfrm>
              <a:off x="593802" y="5219670"/>
              <a:ext cx="2139950" cy="2585085"/>
            </a:xfrm>
            <a:prstGeom prst="rect">
              <a:avLst/>
            </a:prstGeom>
            <a:noFill/>
          </p:spPr>
          <p:txBody>
            <a:bodyPr wrap="square" lIns="0" tIns="0" rIns="0" bIns="0" rtlCol="0" anchor="t" anchorCtr="0">
              <a:spAutoFit/>
            </a:bodyPr>
            <a:lstStyle/>
            <a:p>
              <a:pPr indent="457200" algn="just" defTabSz="1216660" fontAlgn="auto">
                <a:lnSpc>
                  <a:spcPct val="120000"/>
                </a:lnSpc>
                <a:spcBef>
                  <a:spcPts val="0"/>
                </a:spcBef>
                <a:defRPr/>
              </a:pPr>
              <a:r>
                <a:rPr lang="zh-CN" altLang="en-US" sz="2000" dirty="0">
                  <a:solidFill>
                    <a:srgbClr val="000000"/>
                  </a:solidFill>
                  <a:latin typeface="Arial" panose="020B0604020202020204" pitchFamily="34" charset="0"/>
                  <a:ea typeface="微软雅黑" panose="020B0503020204020204" charset="-122"/>
                  <a:sym typeface="Arial" panose="020B0604020202020204" pitchFamily="34" charset="0"/>
                </a:rPr>
                <a:t>根据最低耗损原则并结合所感知的环境信息规划出最优化的路线，并控制机器人从初始位置无碰撞地到达目标位置。</a:t>
              </a:r>
              <a:endParaRPr lang="zh-CN" altLang="en-US" sz="20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grpSp>
      <p:cxnSp>
        <p:nvCxnSpPr>
          <p:cNvPr id="28" name="直接连接符 27"/>
          <p:cNvCxnSpPr/>
          <p:nvPr/>
        </p:nvCxnSpPr>
        <p:spPr>
          <a:xfrm>
            <a:off x="328632" y="627534"/>
            <a:ext cx="115347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42950" y="249555"/>
            <a:ext cx="2896870" cy="337185"/>
          </a:xfrm>
          <a:prstGeom prst="rect">
            <a:avLst/>
          </a:prstGeom>
          <a:noFill/>
        </p:spPr>
        <p:txBody>
          <a:bodyPr wrap="square" rtlCol="0">
            <a:spAutoFit/>
          </a:bodyPr>
          <a:lstStyle/>
          <a:p>
            <a:r>
              <a:rPr lang="zh-CN" altLang="en-US" sz="1600" b="1" dirty="0">
                <a:solidFill>
                  <a:schemeClr val="tx2"/>
                </a:solidFill>
                <a:latin typeface="Arial" panose="020B0604020202020204"/>
                <a:ea typeface="微软雅黑" panose="020B0503020204020204" charset="-122"/>
                <a:sym typeface="Arial" panose="020B0604020202020204"/>
              </a:rPr>
              <a:t>设计思路</a:t>
            </a:r>
            <a:r>
              <a:rPr lang="en-US" altLang="zh-CN" sz="1600" b="1" dirty="0">
                <a:solidFill>
                  <a:schemeClr val="tx2"/>
                </a:solidFill>
                <a:latin typeface="Arial" panose="020B0604020202020204"/>
                <a:ea typeface="微软雅黑" panose="020B0503020204020204" charset="-122"/>
                <a:sym typeface="Arial" panose="020B0604020202020204"/>
              </a:rPr>
              <a:t> —— </a:t>
            </a:r>
            <a:r>
              <a:rPr lang="zh-CN" altLang="en-US" sz="1600" b="1" dirty="0">
                <a:solidFill>
                  <a:schemeClr val="tx2"/>
                </a:solidFill>
                <a:latin typeface="Arial" panose="020B0604020202020204"/>
                <a:ea typeface="微软雅黑" panose="020B0503020204020204" charset="-122"/>
                <a:sym typeface="Arial" panose="020B0604020202020204"/>
              </a:rPr>
              <a:t>核心技术</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33" name="文本框 32"/>
          <p:cNvSpPr txBox="1"/>
          <p:nvPr/>
        </p:nvSpPr>
        <p:spPr>
          <a:xfrm>
            <a:off x="289332" y="250900"/>
            <a:ext cx="873766" cy="337185"/>
          </a:xfrm>
          <a:prstGeom prst="rect">
            <a:avLst/>
          </a:prstGeom>
          <a:noFill/>
        </p:spPr>
        <p:txBody>
          <a:bodyPr wrap="square" rtlCol="0">
            <a:spAutoFit/>
          </a:bodyPr>
          <a:lstStyle/>
          <a:p>
            <a:r>
              <a:rPr lang="en-US" altLang="zh-CN" sz="1600" b="1" dirty="0">
                <a:solidFill>
                  <a:schemeClr val="tx2"/>
                </a:solidFill>
                <a:latin typeface="Arial" panose="020B0604020202020204"/>
                <a:ea typeface="微软雅黑" panose="020B0503020204020204" charset="-122"/>
                <a:sym typeface="Arial" panose="020B0604020202020204"/>
              </a:rPr>
              <a:t>O2</a:t>
            </a:r>
            <a:endParaRPr lang="zh-CN" altLang="en-US" sz="1600" b="1" dirty="0">
              <a:solidFill>
                <a:schemeClr val="tx2"/>
              </a:solidFill>
              <a:latin typeface="Arial" panose="020B0604020202020204"/>
              <a:ea typeface="微软雅黑" panose="020B0503020204020204" charset="-122"/>
              <a:sym typeface="Arial" panose="020B0604020202020204"/>
            </a:endParaRPr>
          </a:p>
        </p:txBody>
      </p:sp>
      <p:sp>
        <p:nvSpPr>
          <p:cNvPr id="11" name="矩形 10"/>
          <p:cNvSpPr/>
          <p:nvPr/>
        </p:nvSpPr>
        <p:spPr>
          <a:xfrm>
            <a:off x="498475" y="1161415"/>
            <a:ext cx="2431415" cy="17811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12" name="图片 11" descr="查看源图像"/>
          <p:cNvPicPr>
            <a:picLocks noChangeAspect="1"/>
          </p:cNvPicPr>
          <p:nvPr/>
        </p:nvPicPr>
        <p:blipFill>
          <a:blip r:embed="rId1"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a:xfrm>
            <a:off x="879475" y="1213485"/>
            <a:ext cx="1669415" cy="1377315"/>
          </a:xfrm>
          <a:prstGeom prst="rect">
            <a:avLst/>
          </a:prstGeom>
          <a:noFill/>
          <a:ln w="28575">
            <a:noFill/>
          </a:ln>
          <a:effectLst>
            <a:outerShdw blurRad="50800" dist="38100" dir="18900000" algn="bl" rotWithShape="0">
              <a:prstClr val="black">
                <a:alpha val="40000"/>
              </a:prstClr>
            </a:outerShdw>
          </a:effectLst>
        </p:spPr>
      </p:pic>
      <p:sp>
        <p:nvSpPr>
          <p:cNvPr id="19" name="矩形 18"/>
          <p:cNvSpPr/>
          <p:nvPr/>
        </p:nvSpPr>
        <p:spPr>
          <a:xfrm>
            <a:off x="3411220" y="1149985"/>
            <a:ext cx="2431415" cy="17811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43" name="图片 42" descr="查看源图像"/>
          <p:cNvPicPr>
            <a:picLocks noChangeAspect="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a:xfrm>
            <a:off x="3808703" y="1431898"/>
            <a:ext cx="1654861" cy="1240484"/>
          </a:xfrm>
          <a:prstGeom prst="rect">
            <a:avLst/>
          </a:prstGeom>
          <a:noFill/>
          <a:ln w="28575">
            <a:noFill/>
          </a:ln>
          <a:effectLst>
            <a:outerShdw blurRad="50800" dist="38100" dir="18900000" algn="bl" rotWithShape="0">
              <a:prstClr val="black">
                <a:alpha val="40000"/>
              </a:prstClr>
            </a:outerShdw>
          </a:effectLst>
        </p:spPr>
      </p:pic>
      <p:sp>
        <p:nvSpPr>
          <p:cNvPr id="20" name="矩形 19"/>
          <p:cNvSpPr/>
          <p:nvPr/>
        </p:nvSpPr>
        <p:spPr>
          <a:xfrm>
            <a:off x="6348095" y="1149985"/>
            <a:ext cx="2431415" cy="17926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48" name="图片 47" descr="查看源图像"/>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30035" y="1374140"/>
            <a:ext cx="1845310" cy="1355725"/>
          </a:xfrm>
          <a:prstGeom prst="rect">
            <a:avLst/>
          </a:prstGeom>
          <a:noFill/>
          <a:ln>
            <a:noFill/>
          </a:ln>
        </p:spPr>
      </p:pic>
      <p:sp>
        <p:nvSpPr>
          <p:cNvPr id="21" name="矩形 20"/>
          <p:cNvSpPr/>
          <p:nvPr/>
        </p:nvSpPr>
        <p:spPr>
          <a:xfrm>
            <a:off x="9262745" y="1146175"/>
            <a:ext cx="2431415" cy="17926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49" name="图片 48" descr="查看源图像"/>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a:xfrm>
            <a:off x="9307830" y="877570"/>
            <a:ext cx="2329180" cy="2329180"/>
          </a:xfrm>
          <a:prstGeom prst="rect">
            <a:avLst/>
          </a:prstGeom>
          <a:noFill/>
          <a:ln w="28575">
            <a:noFill/>
          </a:ln>
          <a:effectLst>
            <a:outerShdw blurRad="50800" dist="38100" dir="18900000" algn="bl" rotWithShape="0">
              <a:prstClr val="black">
                <a:alpha val="40000"/>
              </a:prstClr>
            </a:outerShdw>
          </a:effectLst>
        </p:spPr>
      </p:pic>
      <p:grpSp>
        <p:nvGrpSpPr>
          <p:cNvPr id="22" name="组合 21"/>
          <p:cNvGrpSpPr/>
          <p:nvPr/>
        </p:nvGrpSpPr>
        <p:grpSpPr>
          <a:xfrm>
            <a:off x="3486502" y="3123135"/>
            <a:ext cx="2338080" cy="3113405"/>
            <a:chOff x="525222" y="4760565"/>
            <a:chExt cx="2338080" cy="3113405"/>
          </a:xfrm>
        </p:grpSpPr>
        <p:sp>
          <p:nvSpPr>
            <p:cNvPr id="23" name="TextBox 13"/>
            <p:cNvSpPr txBox="1"/>
            <p:nvPr/>
          </p:nvSpPr>
          <p:spPr>
            <a:xfrm>
              <a:off x="525222" y="4760565"/>
              <a:ext cx="2338080"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en-US" altLang="zh-CN" sz="2000" b="1" dirty="0">
                  <a:solidFill>
                    <a:schemeClr val="bg2">
                      <a:lumMod val="50000"/>
                    </a:schemeClr>
                  </a:solidFill>
                  <a:effectLst/>
                  <a:latin typeface="微软雅黑" panose="020B0503020204020204" charset="-122"/>
                  <a:ea typeface="微软雅黑" panose="020B0503020204020204" charset="-122"/>
                  <a:cs typeface="Times New Roman" panose="02020603050405020304" pitchFamily="18" charset="0"/>
                  <a:sym typeface="+mn-ea"/>
                </a:rPr>
                <a:t>WIFI</a:t>
              </a:r>
              <a:r>
                <a:rPr lang="zh-CN" altLang="zh-CN" sz="2000" b="1" dirty="0">
                  <a:solidFill>
                    <a:schemeClr val="bg2">
                      <a:lumMod val="50000"/>
                    </a:schemeClr>
                  </a:solidFill>
                  <a:effectLst/>
                  <a:latin typeface="微软雅黑" panose="020B0503020204020204" charset="-122"/>
                  <a:ea typeface="微软雅黑" panose="020B0503020204020204" charset="-122"/>
                  <a:cs typeface="Times New Roman" panose="02020603050405020304" pitchFamily="18" charset="0"/>
                  <a:sym typeface="+mn-ea"/>
                </a:rPr>
                <a:t>无线显示</a:t>
              </a:r>
              <a:endParaRPr lang="zh-CN" altLang="zh-CN" sz="2000" b="1" dirty="0">
                <a:solidFill>
                  <a:schemeClr val="bg2">
                    <a:lumMod val="50000"/>
                  </a:schemeClr>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24" name="TextBox 13"/>
            <p:cNvSpPr txBox="1"/>
            <p:nvPr/>
          </p:nvSpPr>
          <p:spPr>
            <a:xfrm>
              <a:off x="593802" y="5219670"/>
              <a:ext cx="2139950" cy="2654300"/>
            </a:xfrm>
            <a:prstGeom prst="rect">
              <a:avLst/>
            </a:prstGeom>
            <a:noFill/>
          </p:spPr>
          <p:txBody>
            <a:bodyPr wrap="square" lIns="0" tIns="0" rIns="0" bIns="0" rtlCol="0" anchor="t" anchorCtr="0">
              <a:spAutoFit/>
            </a:bodyPr>
            <a:lstStyle/>
            <a:p>
              <a:pPr indent="457200" algn="just" defTabSz="1216660" fontAlgn="auto">
                <a:lnSpc>
                  <a:spcPct val="120000"/>
                </a:lnSpc>
                <a:spcBef>
                  <a:spcPts val="0"/>
                </a:spcBef>
                <a:defRPr/>
              </a:pPr>
              <a:r>
                <a:rPr lang="zh-CN" altLang="zh-CN" sz="1600" dirty="0">
                  <a:effectLst/>
                  <a:latin typeface="微软雅黑" panose="020B0503020204020204" charset="-122"/>
                  <a:ea typeface="微软雅黑" panose="020B0503020204020204" charset="-122"/>
                  <a:cs typeface="Times New Roman" panose="02020603050405020304" pitchFamily="18" charset="0"/>
                  <a:sym typeface="+mn-ea"/>
                </a:rPr>
                <a:t>搭配</a:t>
              </a:r>
              <a:r>
                <a:rPr lang="en-US" altLang="zh-CN" sz="1600" dirty="0">
                  <a:effectLst/>
                  <a:latin typeface="微软雅黑" panose="020B0503020204020204" charset="-122"/>
                  <a:ea typeface="微软雅黑" panose="020B0503020204020204" charset="-122"/>
                  <a:cs typeface="Times New Roman" panose="02020603050405020304" pitchFamily="18" charset="0"/>
                  <a:sym typeface="+mn-ea"/>
                </a:rPr>
                <a:t>USB</a:t>
              </a:r>
              <a:r>
                <a:rPr lang="zh-CN" altLang="zh-CN" sz="1600" dirty="0">
                  <a:effectLst/>
                  <a:latin typeface="微软雅黑" panose="020B0503020204020204" charset="-122"/>
                  <a:ea typeface="微软雅黑" panose="020B0503020204020204" charset="-122"/>
                  <a:cs typeface="Times New Roman" panose="02020603050405020304" pitchFamily="18" charset="0"/>
                  <a:sym typeface="+mn-ea"/>
                </a:rPr>
                <a:t>串口实现电脑和</a:t>
              </a:r>
              <a:r>
                <a:rPr lang="en-US" altLang="zh-CN" sz="1600" dirty="0">
                  <a:effectLst/>
                  <a:latin typeface="微软雅黑" panose="020B0503020204020204" charset="-122"/>
                  <a:ea typeface="微软雅黑" panose="020B0503020204020204" charset="-122"/>
                  <a:cs typeface="Times New Roman" panose="02020603050405020304" pitchFamily="18" charset="0"/>
                  <a:sym typeface="+mn-ea"/>
                </a:rPr>
                <a:t>ESP32-CAM</a:t>
              </a:r>
              <a:r>
                <a:rPr lang="zh-CN" altLang="zh-CN" sz="1600" dirty="0">
                  <a:effectLst/>
                  <a:latin typeface="微软雅黑" panose="020B0503020204020204" charset="-122"/>
                  <a:ea typeface="微软雅黑" panose="020B0503020204020204" charset="-122"/>
                  <a:cs typeface="Times New Roman" panose="02020603050405020304" pitchFamily="18" charset="0"/>
                  <a:sym typeface="+mn-ea"/>
                </a:rPr>
                <a:t>模块的连接。在示例的代码中将</a:t>
              </a:r>
              <a:r>
                <a:rPr lang="en-US" altLang="zh-CN" sz="1600" dirty="0">
                  <a:effectLst/>
                  <a:latin typeface="微软雅黑" panose="020B0503020204020204" charset="-122"/>
                  <a:ea typeface="微软雅黑" panose="020B0503020204020204" charset="-122"/>
                  <a:cs typeface="Times New Roman" panose="02020603050405020304" pitchFamily="18" charset="0"/>
                  <a:sym typeface="+mn-ea"/>
                </a:rPr>
                <a:t>ESP32</a:t>
              </a:r>
              <a:r>
                <a:rPr lang="zh-CN" altLang="zh-CN" sz="1600" dirty="0">
                  <a:effectLst/>
                  <a:latin typeface="微软雅黑" panose="020B0503020204020204" charset="-122"/>
                  <a:ea typeface="微软雅黑" panose="020B0503020204020204" charset="-122"/>
                  <a:cs typeface="Times New Roman" panose="02020603050405020304" pitchFamily="18" charset="0"/>
                  <a:sym typeface="+mn-ea"/>
                </a:rPr>
                <a:t>要连接的</a:t>
              </a:r>
              <a:r>
                <a:rPr lang="en-US" altLang="zh-CN" sz="1600" dirty="0">
                  <a:effectLst/>
                  <a:latin typeface="微软雅黑" panose="020B0503020204020204" charset="-122"/>
                  <a:ea typeface="微软雅黑" panose="020B0503020204020204" charset="-122"/>
                  <a:cs typeface="Times New Roman" panose="02020603050405020304" pitchFamily="18" charset="0"/>
                  <a:sym typeface="+mn-ea"/>
                </a:rPr>
                <a:t>WIFI</a:t>
              </a:r>
              <a:r>
                <a:rPr lang="zh-CN" altLang="zh-CN" sz="1600" dirty="0">
                  <a:effectLst/>
                  <a:latin typeface="微软雅黑" panose="020B0503020204020204" charset="-122"/>
                  <a:ea typeface="微软雅黑" panose="020B0503020204020204" charset="-122"/>
                  <a:cs typeface="Times New Roman" panose="02020603050405020304" pitchFamily="18" charset="0"/>
                  <a:sym typeface="+mn-ea"/>
                </a:rPr>
                <a:t>的账号密码输入，在串口中进行调试，调出视频流的</a:t>
              </a:r>
              <a:r>
                <a:rPr lang="en-US" altLang="zh-CN" sz="1600" dirty="0">
                  <a:effectLst/>
                  <a:latin typeface="微软雅黑" panose="020B0503020204020204" charset="-122"/>
                  <a:ea typeface="微软雅黑" panose="020B0503020204020204" charset="-122"/>
                  <a:cs typeface="Times New Roman" panose="02020603050405020304" pitchFamily="18" charset="0"/>
                  <a:sym typeface="+mn-ea"/>
                </a:rPr>
                <a:t>IP</a:t>
              </a:r>
              <a:r>
                <a:rPr lang="zh-CN" altLang="zh-CN" sz="1600" dirty="0">
                  <a:effectLst/>
                  <a:latin typeface="微软雅黑" panose="020B0503020204020204" charset="-122"/>
                  <a:ea typeface="微软雅黑" panose="020B0503020204020204" charset="-122"/>
                  <a:cs typeface="Times New Roman" panose="02020603050405020304" pitchFamily="18" charset="0"/>
                  <a:sym typeface="+mn-ea"/>
                </a:rPr>
                <a:t>地址，即可在网页上查看摄像头拍摄的实时画面。</a:t>
              </a:r>
              <a:endParaRPr lang="zh-CN" altLang="zh-CN" sz="1600" dirty="0">
                <a:solidFill>
                  <a:srgbClr val="000000"/>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25" name="组合 24"/>
          <p:cNvGrpSpPr/>
          <p:nvPr/>
        </p:nvGrpSpPr>
        <p:grpSpPr>
          <a:xfrm>
            <a:off x="6425282" y="3104085"/>
            <a:ext cx="2338080" cy="1455420"/>
            <a:chOff x="525222" y="4760565"/>
            <a:chExt cx="2338080" cy="1455420"/>
          </a:xfrm>
        </p:grpSpPr>
        <p:sp>
          <p:nvSpPr>
            <p:cNvPr id="26" name="TextBox 13"/>
            <p:cNvSpPr txBox="1"/>
            <p:nvPr/>
          </p:nvSpPr>
          <p:spPr>
            <a:xfrm>
              <a:off x="525222" y="4760565"/>
              <a:ext cx="2338080"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zh-CN" sz="2000" b="1" dirty="0">
                  <a:solidFill>
                    <a:schemeClr val="tx1">
                      <a:lumMod val="65000"/>
                      <a:lumOff val="35000"/>
                    </a:schemeClr>
                  </a:solidFill>
                  <a:effectLst/>
                  <a:latin typeface="微软雅黑" panose="020B0503020204020204" charset="-122"/>
                  <a:ea typeface="微软雅黑" panose="020B0503020204020204" charset="-122"/>
                  <a:cs typeface="Times New Roman" panose="02020603050405020304" pitchFamily="18" charset="0"/>
                  <a:sym typeface="+mn-ea"/>
                </a:rPr>
                <a:t>环境监测技术</a:t>
              </a:r>
              <a:endParaRPr lang="zh-CN" altLang="zh-CN" sz="2000" b="1" dirty="0">
                <a:solidFill>
                  <a:schemeClr val="tx1">
                    <a:lumMod val="65000"/>
                    <a:lumOff val="35000"/>
                  </a:schemeClr>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27" name="TextBox 13"/>
            <p:cNvSpPr txBox="1"/>
            <p:nvPr/>
          </p:nvSpPr>
          <p:spPr>
            <a:xfrm>
              <a:off x="593802" y="5219670"/>
              <a:ext cx="2139950" cy="996315"/>
            </a:xfrm>
            <a:prstGeom prst="rect">
              <a:avLst/>
            </a:prstGeom>
            <a:noFill/>
          </p:spPr>
          <p:txBody>
            <a:bodyPr wrap="square" lIns="0" tIns="0" rIns="0" bIns="0" rtlCol="0" anchor="t" anchorCtr="0">
              <a:spAutoFit/>
            </a:bodyPr>
            <a:lstStyle/>
            <a:p>
              <a:pPr indent="457200" algn="just" defTabSz="1216660" fontAlgn="auto">
                <a:lnSpc>
                  <a:spcPct val="120000"/>
                </a:lnSpc>
                <a:spcBef>
                  <a:spcPts val="0"/>
                </a:spcBef>
                <a:defRPr/>
              </a:pPr>
              <a:r>
                <a:rPr lang="zh-CN" altLang="en-US" dirty="0">
                  <a:latin typeface="微软雅黑" panose="020B0503020204020204" charset="-122"/>
                  <a:ea typeface="微软雅黑" panose="020B0503020204020204" charset="-122"/>
                  <a:sym typeface="+mn-ea"/>
                </a:rPr>
                <a:t>采用</a:t>
              </a:r>
              <a:r>
                <a:rPr lang="en-US" altLang="zh-CN" dirty="0">
                  <a:latin typeface="微软雅黑" panose="020B0503020204020204" charset="-122"/>
                  <a:ea typeface="微软雅黑" panose="020B0503020204020204" charset="-122"/>
                  <a:sym typeface="+mn-ea"/>
                </a:rPr>
                <a:t>DHT11</a:t>
              </a:r>
              <a:r>
                <a:rPr lang="zh-CN" altLang="en-US" dirty="0">
                  <a:latin typeface="微软雅黑" panose="020B0503020204020204" charset="-122"/>
                  <a:ea typeface="微软雅黑" panose="020B0503020204020204" charset="-122"/>
                  <a:sym typeface="+mn-ea"/>
                </a:rPr>
                <a:t>等传感器通过串口将环境信息反馈给用户。</a:t>
              </a:r>
              <a:endParaRPr lang="zh-CN" altLang="en-US" dirty="0">
                <a:solidFill>
                  <a:srgbClr val="000000"/>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grpSp>
        <p:nvGrpSpPr>
          <p:cNvPr id="31" name="组合 30"/>
          <p:cNvGrpSpPr/>
          <p:nvPr/>
        </p:nvGrpSpPr>
        <p:grpSpPr>
          <a:xfrm>
            <a:off x="9329137" y="3082495"/>
            <a:ext cx="2338080" cy="1455420"/>
            <a:chOff x="525222" y="4738975"/>
            <a:chExt cx="2338080" cy="1455420"/>
          </a:xfrm>
        </p:grpSpPr>
        <p:sp>
          <p:nvSpPr>
            <p:cNvPr id="34" name="TextBox 13"/>
            <p:cNvSpPr txBox="1"/>
            <p:nvPr/>
          </p:nvSpPr>
          <p:spPr>
            <a:xfrm>
              <a:off x="525222" y="4738975"/>
              <a:ext cx="2338080" cy="368935"/>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zh-CN" sz="2000" b="1" dirty="0">
                  <a:solidFill>
                    <a:schemeClr val="tx1">
                      <a:lumMod val="85000"/>
                      <a:lumOff val="15000"/>
                    </a:schemeClr>
                  </a:solidFill>
                  <a:effectLst/>
                  <a:latin typeface="微软雅黑" panose="020B0503020204020204" charset="-122"/>
                  <a:ea typeface="微软雅黑" panose="020B0503020204020204" charset="-122"/>
                  <a:cs typeface="Times New Roman" panose="02020603050405020304" pitchFamily="18" charset="0"/>
                  <a:sym typeface="+mn-ea"/>
                </a:rPr>
                <a:t>蓝牙操控技术</a:t>
              </a:r>
              <a:endParaRPr lang="zh-CN" altLang="zh-CN" sz="2000" b="1" dirty="0">
                <a:solidFill>
                  <a:schemeClr val="tx1">
                    <a:lumMod val="85000"/>
                    <a:lumOff val="15000"/>
                  </a:schemeClr>
                </a:solidFill>
                <a:effectLst/>
                <a:latin typeface="微软雅黑" panose="020B0503020204020204" charset="-122"/>
                <a:ea typeface="微软雅黑" panose="020B0503020204020204" charset="-122"/>
                <a:cs typeface="Times New Roman" panose="02020603050405020304" pitchFamily="18" charset="0"/>
                <a:sym typeface="+mn-ea"/>
              </a:endParaRPr>
            </a:p>
          </p:txBody>
        </p:sp>
        <p:sp>
          <p:nvSpPr>
            <p:cNvPr id="35" name="TextBox 13"/>
            <p:cNvSpPr txBox="1"/>
            <p:nvPr/>
          </p:nvSpPr>
          <p:spPr>
            <a:xfrm>
              <a:off x="593802" y="5198080"/>
              <a:ext cx="2139950" cy="996315"/>
            </a:xfrm>
            <a:prstGeom prst="rect">
              <a:avLst/>
            </a:prstGeom>
            <a:noFill/>
          </p:spPr>
          <p:txBody>
            <a:bodyPr wrap="square" lIns="0" tIns="0" rIns="0" bIns="0" rtlCol="0" anchor="t" anchorCtr="0">
              <a:spAutoFit/>
            </a:bodyPr>
            <a:lstStyle/>
            <a:p>
              <a:pPr indent="457200" algn="just" defTabSz="1216660" fontAlgn="auto">
                <a:lnSpc>
                  <a:spcPct val="120000"/>
                </a:lnSpc>
                <a:spcBef>
                  <a:spcPts val="0"/>
                </a:spcBef>
                <a:defRPr/>
              </a:pPr>
              <a:r>
                <a:rPr lang="zh-CN" altLang="en-US" dirty="0">
                  <a:latin typeface="微软雅黑" panose="020B0503020204020204" charset="-122"/>
                  <a:ea typeface="微软雅黑" panose="020B0503020204020204" charset="-122"/>
                  <a:sym typeface="+mn-ea"/>
                </a:rPr>
                <a:t>通过蓝牙操控技术控制小车的运动和观察环境信息。</a:t>
              </a:r>
              <a:endParaRPr lang="zh-CN" altLang="en-US" dirty="0">
                <a:solidFill>
                  <a:srgbClr val="000000"/>
                </a:solidFill>
                <a:effectLst/>
                <a:latin typeface="微软雅黑" panose="020B0503020204020204" charset="-122"/>
                <a:ea typeface="微软雅黑" panose="020B0503020204020204" charset="-122"/>
                <a:cs typeface="Times New Roman" panose="02020603050405020304" pitchFamily="18" charset="0"/>
                <a:sym typeface="+mn-ea"/>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ppt_x</p:attrName>
                                        </p:attrNameLst>
                                      </p:cBhvr>
                                      <p:tavLst>
                                        <p:tav tm="0">
                                          <p:val>
                                            <p:strVal val="#ppt_x-#ppt_w*1.125000"/>
                                          </p:val>
                                        </p:tav>
                                        <p:tav tm="100000">
                                          <p:val>
                                            <p:strVal val="#ppt_x"/>
                                          </p:val>
                                        </p:tav>
                                      </p:tavLst>
                                    </p:anim>
                                    <p:animEffect transition="in" filter="wipe(right)">
                                      <p:cBhvr>
                                        <p:cTn id="8" dur="500"/>
                                        <p:tgtEl>
                                          <p:spTgt spid="3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ppt_x</p:attrName>
                                        </p:attrNameLst>
                                      </p:cBhvr>
                                      <p:tavLst>
                                        <p:tav tm="0">
                                          <p:val>
                                            <p:strVal val="#ppt_x-#ppt_w*1.125000"/>
                                          </p:val>
                                        </p:tav>
                                        <p:tav tm="100000">
                                          <p:val>
                                            <p:strVal val="#ppt_x"/>
                                          </p:val>
                                        </p:tav>
                                      </p:tavLst>
                                    </p:anim>
                                    <p:animEffect transition="in" filter="wipe(right)">
                                      <p:cBhvr>
                                        <p:cTn id="12" dur="500"/>
                                        <p:tgtEl>
                                          <p:spTgt spid="33"/>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p:tgtEl>
                                          <p:spTgt spid="8"/>
                                        </p:tgtEl>
                                        <p:attrNameLst>
                                          <p:attrName>ppt_y</p:attrName>
                                        </p:attrNameLst>
                                      </p:cBhvr>
                                      <p:tavLst>
                                        <p:tav tm="0">
                                          <p:val>
                                            <p:strVal val="#ppt_y+#ppt_h*1.125000"/>
                                          </p:val>
                                        </p:tav>
                                        <p:tav tm="100000">
                                          <p:val>
                                            <p:strVal val="#ppt_y"/>
                                          </p:val>
                                        </p:tav>
                                      </p:tavLst>
                                    </p:anim>
                                    <p:animEffect transition="in" filter="wipe(up)">
                                      <p:cBhvr>
                                        <p:cTn id="17" dur="500"/>
                                        <p:tgtEl>
                                          <p:spTgt spid="8"/>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p:tgtEl>
                                          <p:spTgt spid="11"/>
                                        </p:tgtEl>
                                        <p:attrNameLst>
                                          <p:attrName>ppt_y</p:attrName>
                                        </p:attrNameLst>
                                      </p:cBhvr>
                                      <p:tavLst>
                                        <p:tav tm="0">
                                          <p:val>
                                            <p:strVal val="#ppt_y-#ppt_h*1.125000"/>
                                          </p:val>
                                        </p:tav>
                                        <p:tav tm="100000">
                                          <p:val>
                                            <p:strVal val="#ppt_y"/>
                                          </p:val>
                                        </p:tav>
                                      </p:tavLst>
                                    </p:anim>
                                    <p:animEffect transition="in" filter="wipe(down)">
                                      <p:cBhvr>
                                        <p:cTn id="21" dur="500"/>
                                        <p:tgtEl>
                                          <p:spTgt spid="11"/>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p:tgtEl>
                                          <p:spTgt spid="19"/>
                                        </p:tgtEl>
                                        <p:attrNameLst>
                                          <p:attrName>ppt_y</p:attrName>
                                        </p:attrNameLst>
                                      </p:cBhvr>
                                      <p:tavLst>
                                        <p:tav tm="0">
                                          <p:val>
                                            <p:strVal val="#ppt_y-#ppt_h*1.125000"/>
                                          </p:val>
                                        </p:tav>
                                        <p:tav tm="100000">
                                          <p:val>
                                            <p:strVal val="#ppt_y"/>
                                          </p:val>
                                        </p:tav>
                                      </p:tavLst>
                                    </p:anim>
                                    <p:animEffect transition="in" filter="wipe(down)">
                                      <p:cBhvr>
                                        <p:cTn id="25" dur="500"/>
                                        <p:tgtEl>
                                          <p:spTgt spid="19"/>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p:tgtEl>
                                          <p:spTgt spid="20"/>
                                        </p:tgtEl>
                                        <p:attrNameLst>
                                          <p:attrName>ppt_y</p:attrName>
                                        </p:attrNameLst>
                                      </p:cBhvr>
                                      <p:tavLst>
                                        <p:tav tm="0">
                                          <p:val>
                                            <p:strVal val="#ppt_y-#ppt_h*1.125000"/>
                                          </p:val>
                                        </p:tav>
                                        <p:tav tm="100000">
                                          <p:val>
                                            <p:strVal val="#ppt_y"/>
                                          </p:val>
                                        </p:tav>
                                      </p:tavLst>
                                    </p:anim>
                                    <p:animEffect transition="in" filter="wipe(down)">
                                      <p:cBhvr>
                                        <p:cTn id="29" dur="500"/>
                                        <p:tgtEl>
                                          <p:spTgt spid="20"/>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p:tgtEl>
                                          <p:spTgt spid="21"/>
                                        </p:tgtEl>
                                        <p:attrNameLst>
                                          <p:attrName>ppt_y</p:attrName>
                                        </p:attrNameLst>
                                      </p:cBhvr>
                                      <p:tavLst>
                                        <p:tav tm="0">
                                          <p:val>
                                            <p:strVal val="#ppt_y-#ppt_h*1.125000"/>
                                          </p:val>
                                        </p:tav>
                                        <p:tav tm="100000">
                                          <p:val>
                                            <p:strVal val="#ppt_y"/>
                                          </p:val>
                                        </p:tav>
                                      </p:tavLst>
                                    </p:anim>
                                    <p:animEffect transition="in" filter="wipe(down)">
                                      <p:cBhvr>
                                        <p:cTn id="33" dur="500"/>
                                        <p:tgtEl>
                                          <p:spTgt spid="21"/>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up)">
                                      <p:cBhvr>
                                        <p:cTn id="40" dur="500"/>
                                        <p:tgtEl>
                                          <p:spTgt spid="75"/>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wipe(up)">
                                      <p:cBhvr>
                                        <p:cTn id="43" dur="500"/>
                                        <p:tgtEl>
                                          <p:spTgt spid="77"/>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up)">
                                      <p:cBhvr>
                                        <p:cTn id="46" dur="500"/>
                                        <p:tgtEl>
                                          <p:spTgt spid="76"/>
                                        </p:tgtEl>
                                      </p:cBhvr>
                                    </p:animEffec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childTnLst>
                                </p:cTn>
                              </p:par>
                            </p:childTnLst>
                          </p:cTn>
                        </p:par>
                        <p:par>
                          <p:cTn id="53" fill="hold">
                            <p:stCondLst>
                              <p:cond delay="500"/>
                            </p:stCondLst>
                            <p:childTnLst>
                              <p:par>
                                <p:cTn id="54" presetID="23" presetClass="entr" presetSubtype="288" fill="hold" nodeType="afterEffect">
                                  <p:stCondLst>
                                    <p:cond delay="0"/>
                                  </p:stCondLst>
                                  <p:childTnLst>
                                    <p:set>
                                      <p:cBhvr>
                                        <p:cTn id="55" dur="500"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strVal val="4/3*#ppt_w"/>
                                          </p:val>
                                        </p:tav>
                                        <p:tav tm="100000">
                                          <p:val>
                                            <p:strVal val="#ppt_w"/>
                                          </p:val>
                                        </p:tav>
                                      </p:tavLst>
                                    </p:anim>
                                    <p:anim calcmode="lin" valueType="num">
                                      <p:cBhvr>
                                        <p:cTn id="57" dur="500" fill="hold"/>
                                        <p:tgtEl>
                                          <p:spTgt spid="15"/>
                                        </p:tgtEl>
                                        <p:attrNameLst>
                                          <p:attrName>ppt_h</p:attrName>
                                        </p:attrNameLst>
                                      </p:cBhvr>
                                      <p:tavLst>
                                        <p:tav tm="0">
                                          <p:val>
                                            <p:strVal val="4/3*#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3" presetClass="entr" presetSubtype="16"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ppt_w</p:attrName>
                                        </p:attrNameLst>
                                      </p:cBhvr>
                                      <p:tavLst>
                                        <p:tav tm="0">
                                          <p:val>
                                            <p:fltVal val="0"/>
                                          </p:val>
                                        </p:tav>
                                        <p:tav tm="100000">
                                          <p:val>
                                            <p:strVal val="#ppt_w"/>
                                          </p:val>
                                        </p:tav>
                                      </p:tavLst>
                                    </p:anim>
                                    <p:anim calcmode="lin" valueType="num">
                                      <p:cBhvr>
                                        <p:cTn id="63" dur="500" fill="hold"/>
                                        <p:tgtEl>
                                          <p:spTgt spid="43"/>
                                        </p:tgtEl>
                                        <p:attrNameLst>
                                          <p:attrName>ppt_h</p:attrName>
                                        </p:attrNameLst>
                                      </p:cBhvr>
                                      <p:tavLst>
                                        <p:tav tm="0">
                                          <p:val>
                                            <p:fltVal val="0"/>
                                          </p:val>
                                        </p:tav>
                                        <p:tav tm="100000">
                                          <p:val>
                                            <p:strVal val="#ppt_h"/>
                                          </p:val>
                                        </p:tav>
                                      </p:tavLst>
                                    </p:anim>
                                  </p:childTnLst>
                                </p:cTn>
                              </p:par>
                            </p:childTnLst>
                          </p:cTn>
                        </p:par>
                        <p:par>
                          <p:cTn id="64" fill="hold">
                            <p:stCondLst>
                              <p:cond delay="500"/>
                            </p:stCondLst>
                            <p:childTnLst>
                              <p:par>
                                <p:cTn id="65" presetID="23" presetClass="entr" presetSubtype="288" fill="hold" nodeType="afterEffect">
                                  <p:stCondLst>
                                    <p:cond delay="0"/>
                                  </p:stCondLst>
                                  <p:childTnLst>
                                    <p:set>
                                      <p:cBhvr>
                                        <p:cTn id="66" dur="500" fill="hold">
                                          <p:stCondLst>
                                            <p:cond delay="0"/>
                                          </p:stCondLst>
                                        </p:cTn>
                                        <p:tgtEl>
                                          <p:spTgt spid="22"/>
                                        </p:tgtEl>
                                        <p:attrNameLst>
                                          <p:attrName>style.visibility</p:attrName>
                                        </p:attrNameLst>
                                      </p:cBhvr>
                                      <p:to>
                                        <p:strVal val="visible"/>
                                      </p:to>
                                    </p:set>
                                    <p:anim calcmode="lin" valueType="num">
                                      <p:cBhvr>
                                        <p:cTn id="67" dur="500" fill="hold"/>
                                        <p:tgtEl>
                                          <p:spTgt spid="22"/>
                                        </p:tgtEl>
                                        <p:attrNameLst>
                                          <p:attrName>ppt_w</p:attrName>
                                        </p:attrNameLst>
                                      </p:cBhvr>
                                      <p:tavLst>
                                        <p:tav tm="0">
                                          <p:val>
                                            <p:strVal val="4/3*#ppt_w"/>
                                          </p:val>
                                        </p:tav>
                                        <p:tav tm="100000">
                                          <p:val>
                                            <p:strVal val="#ppt_w"/>
                                          </p:val>
                                        </p:tav>
                                      </p:tavLst>
                                    </p:anim>
                                    <p:anim calcmode="lin" valueType="num">
                                      <p:cBhvr>
                                        <p:cTn id="68" dur="500" fill="hold"/>
                                        <p:tgtEl>
                                          <p:spTgt spid="22"/>
                                        </p:tgtEl>
                                        <p:attrNameLst>
                                          <p:attrName>ppt_h</p:attrName>
                                        </p:attrNameLst>
                                      </p:cBhvr>
                                      <p:tavLst>
                                        <p:tav tm="0">
                                          <p:val>
                                            <p:strVal val="4/3*#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p:cTn id="73" dur="500" fill="hold"/>
                                        <p:tgtEl>
                                          <p:spTgt spid="48"/>
                                        </p:tgtEl>
                                        <p:attrNameLst>
                                          <p:attrName>ppt_w</p:attrName>
                                        </p:attrNameLst>
                                      </p:cBhvr>
                                      <p:tavLst>
                                        <p:tav tm="0">
                                          <p:val>
                                            <p:fltVal val="0"/>
                                          </p:val>
                                        </p:tav>
                                        <p:tav tm="100000">
                                          <p:val>
                                            <p:strVal val="#ppt_w"/>
                                          </p:val>
                                        </p:tav>
                                      </p:tavLst>
                                    </p:anim>
                                    <p:anim calcmode="lin" valueType="num">
                                      <p:cBhvr>
                                        <p:cTn id="74" dur="500" fill="hold"/>
                                        <p:tgtEl>
                                          <p:spTgt spid="48"/>
                                        </p:tgtEl>
                                        <p:attrNameLst>
                                          <p:attrName>ppt_h</p:attrName>
                                        </p:attrNameLst>
                                      </p:cBhvr>
                                      <p:tavLst>
                                        <p:tav tm="0">
                                          <p:val>
                                            <p:fltVal val="0"/>
                                          </p:val>
                                        </p:tav>
                                        <p:tav tm="100000">
                                          <p:val>
                                            <p:strVal val="#ppt_h"/>
                                          </p:val>
                                        </p:tav>
                                      </p:tavLst>
                                    </p:anim>
                                  </p:childTnLst>
                                </p:cTn>
                              </p:par>
                            </p:childTnLst>
                          </p:cTn>
                        </p:par>
                        <p:par>
                          <p:cTn id="75" fill="hold">
                            <p:stCondLst>
                              <p:cond delay="500"/>
                            </p:stCondLst>
                            <p:childTnLst>
                              <p:par>
                                <p:cTn id="76" presetID="23" presetClass="entr" presetSubtype="288" fill="hold" nodeType="afterEffect">
                                  <p:stCondLst>
                                    <p:cond delay="0"/>
                                  </p:stCondLst>
                                  <p:childTnLst>
                                    <p:set>
                                      <p:cBhvr>
                                        <p:cTn id="77" dur="500" fill="hold">
                                          <p:stCondLst>
                                            <p:cond delay="0"/>
                                          </p:stCondLst>
                                        </p:cTn>
                                        <p:tgtEl>
                                          <p:spTgt spid="25"/>
                                        </p:tgtEl>
                                        <p:attrNameLst>
                                          <p:attrName>style.visibility</p:attrName>
                                        </p:attrNameLst>
                                      </p:cBhvr>
                                      <p:to>
                                        <p:strVal val="visible"/>
                                      </p:to>
                                    </p:set>
                                    <p:anim calcmode="lin" valueType="num">
                                      <p:cBhvr>
                                        <p:cTn id="78" dur="500" fill="hold"/>
                                        <p:tgtEl>
                                          <p:spTgt spid="25"/>
                                        </p:tgtEl>
                                        <p:attrNameLst>
                                          <p:attrName>ppt_w</p:attrName>
                                        </p:attrNameLst>
                                      </p:cBhvr>
                                      <p:tavLst>
                                        <p:tav tm="0">
                                          <p:val>
                                            <p:strVal val="4/3*#ppt_w"/>
                                          </p:val>
                                        </p:tav>
                                        <p:tav tm="100000">
                                          <p:val>
                                            <p:strVal val="#ppt_w"/>
                                          </p:val>
                                        </p:tav>
                                      </p:tavLst>
                                    </p:anim>
                                    <p:anim calcmode="lin" valueType="num">
                                      <p:cBhvr>
                                        <p:cTn id="79" dur="500" fill="hold"/>
                                        <p:tgtEl>
                                          <p:spTgt spid="25"/>
                                        </p:tgtEl>
                                        <p:attrNameLst>
                                          <p:attrName>ppt_h</p:attrName>
                                        </p:attrNameLst>
                                      </p:cBhvr>
                                      <p:tavLst>
                                        <p:tav tm="0">
                                          <p:val>
                                            <p:strVal val="4/3*#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23" presetClass="entr" presetSubtype="16" fill="hold" nodeType="clickEffect">
                                  <p:stCondLst>
                                    <p:cond delay="0"/>
                                  </p:stCondLst>
                                  <p:childTnLst>
                                    <p:set>
                                      <p:cBhvr>
                                        <p:cTn id="83" dur="1" fill="hold">
                                          <p:stCondLst>
                                            <p:cond delay="0"/>
                                          </p:stCondLst>
                                        </p:cTn>
                                        <p:tgtEl>
                                          <p:spTgt spid="49"/>
                                        </p:tgtEl>
                                        <p:attrNameLst>
                                          <p:attrName>style.visibility</p:attrName>
                                        </p:attrNameLst>
                                      </p:cBhvr>
                                      <p:to>
                                        <p:strVal val="visible"/>
                                      </p:to>
                                    </p:set>
                                    <p:anim calcmode="lin" valueType="num">
                                      <p:cBhvr>
                                        <p:cTn id="84" dur="500" fill="hold"/>
                                        <p:tgtEl>
                                          <p:spTgt spid="49"/>
                                        </p:tgtEl>
                                        <p:attrNameLst>
                                          <p:attrName>ppt_w</p:attrName>
                                        </p:attrNameLst>
                                      </p:cBhvr>
                                      <p:tavLst>
                                        <p:tav tm="0">
                                          <p:val>
                                            <p:fltVal val="0"/>
                                          </p:val>
                                        </p:tav>
                                        <p:tav tm="100000">
                                          <p:val>
                                            <p:strVal val="#ppt_w"/>
                                          </p:val>
                                        </p:tav>
                                      </p:tavLst>
                                    </p:anim>
                                    <p:anim calcmode="lin" valueType="num">
                                      <p:cBhvr>
                                        <p:cTn id="85" dur="500" fill="hold"/>
                                        <p:tgtEl>
                                          <p:spTgt spid="49"/>
                                        </p:tgtEl>
                                        <p:attrNameLst>
                                          <p:attrName>ppt_h</p:attrName>
                                        </p:attrNameLst>
                                      </p:cBhvr>
                                      <p:tavLst>
                                        <p:tav tm="0">
                                          <p:val>
                                            <p:fltVal val="0"/>
                                          </p:val>
                                        </p:tav>
                                        <p:tav tm="100000">
                                          <p:val>
                                            <p:strVal val="#ppt_h"/>
                                          </p:val>
                                        </p:tav>
                                      </p:tavLst>
                                    </p:anim>
                                  </p:childTnLst>
                                </p:cTn>
                              </p:par>
                            </p:childTnLst>
                          </p:cTn>
                        </p:par>
                        <p:par>
                          <p:cTn id="86" fill="hold">
                            <p:stCondLst>
                              <p:cond delay="500"/>
                            </p:stCondLst>
                            <p:childTnLst>
                              <p:par>
                                <p:cTn id="87" presetID="23" presetClass="entr" presetSubtype="288" fill="hold" nodeType="after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p:cTn id="89" dur="750" fill="hold"/>
                                        <p:tgtEl>
                                          <p:spTgt spid="31"/>
                                        </p:tgtEl>
                                        <p:attrNameLst>
                                          <p:attrName>ppt_w</p:attrName>
                                        </p:attrNameLst>
                                      </p:cBhvr>
                                      <p:tavLst>
                                        <p:tav tm="0">
                                          <p:val>
                                            <p:strVal val="4/3*#ppt_w"/>
                                          </p:val>
                                        </p:tav>
                                        <p:tav tm="100000">
                                          <p:val>
                                            <p:strVal val="#ppt_w"/>
                                          </p:val>
                                        </p:tav>
                                      </p:tavLst>
                                    </p:anim>
                                    <p:anim calcmode="lin" valueType="num">
                                      <p:cBhvr>
                                        <p:cTn id="90" dur="750" fill="hold"/>
                                        <p:tgtEl>
                                          <p:spTgt spid="3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75" grpId="0" animBg="1"/>
      <p:bldP spid="76" grpId="0" animBg="1"/>
      <p:bldP spid="77" grpId="0" animBg="1"/>
      <p:bldP spid="32" grpId="0"/>
      <p:bldP spid="32" grpId="1"/>
      <p:bldP spid="33" grpId="0"/>
      <p:bldP spid="33" grpId="1"/>
      <p:bldP spid="11" grpId="0" animBg="1"/>
      <p:bldP spid="11" grpId="1" animBg="1"/>
      <p:bldP spid="19" grpId="0" animBg="1"/>
      <p:bldP spid="19" grpId="1" animBg="1"/>
      <p:bldP spid="20" grpId="0" animBg="1"/>
      <p:bldP spid="20" grpId="1" animBg="1"/>
      <p:bldP spid="21" grpId="0" animBg="1"/>
      <p:bldP spid="21" grpId="1" animBg="1"/>
    </p:bldLst>
  </p:timing>
</p:sld>
</file>

<file path=ppt/tags/tag1.xml><?xml version="1.0" encoding="utf-8"?>
<p:tagLst xmlns:p="http://schemas.openxmlformats.org/presentationml/2006/main">
  <p:tag name="KSO_WM_UNIT_PLACING_PICTURE_USER_VIEWPORT" val="{&quot;height&quot;:1565.5149606299212,&quot;width&quot;:1565.5149606299212}"/>
</p:tagLst>
</file>

<file path=ppt/tags/tag2.xml><?xml version="1.0" encoding="utf-8"?>
<p:tagLst xmlns:p="http://schemas.openxmlformats.org/presentationml/2006/main">
  <p:tag name="KSO_WM_UNIT_PLACING_PICTURE_USER_VIEWPORT" val="{&quot;height&quot;:10800,&quot;width&quot;:7181.034645669291}"/>
</p:tagLst>
</file>

<file path=ppt/tags/tag3.xml><?xml version="1.0" encoding="utf-8"?>
<p:tagLst xmlns:p="http://schemas.openxmlformats.org/presentationml/2006/main">
  <p:tag name="COMMONDATA" val="eyJjb3VudCI6NSwiaGRpZCI6IjRkMGUzNWFmZGQyYTAyODdlYTMzZWZkOTE4OTU3ZDYyIiwidXNlckNvdW50Ijo1fQ=="/>
  <p:tag name="KSO_WPP_MARK_KEY" val="45c22a0f-03f9-4552-a2ce-49026789bf46"/>
</p:tagLst>
</file>

<file path=ppt/theme/theme1.xml><?xml version="1.0" encoding="utf-8"?>
<a:theme xmlns:a="http://schemas.openxmlformats.org/drawingml/2006/main" name="Office 主题​​">
  <a:themeElements>
    <a:clrScheme name="自定义 116">
      <a:dk1>
        <a:sysClr val="windowText" lastClr="000000"/>
      </a:dk1>
      <a:lt1>
        <a:sysClr val="window" lastClr="FFFFFF"/>
      </a:lt1>
      <a:dk2>
        <a:srgbClr val="44546A"/>
      </a:dk2>
      <a:lt2>
        <a:srgbClr val="E7E6E6"/>
      </a:lt2>
      <a:accent1>
        <a:srgbClr val="7E8E99"/>
      </a:accent1>
      <a:accent2>
        <a:srgbClr val="3B454B"/>
      </a:accent2>
      <a:accent3>
        <a:srgbClr val="7E8E99"/>
      </a:accent3>
      <a:accent4>
        <a:srgbClr val="3B454B"/>
      </a:accent4>
      <a:accent5>
        <a:srgbClr val="7E8E99"/>
      </a:accent5>
      <a:accent6>
        <a:srgbClr val="3B454B"/>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16">
      <a:dk1>
        <a:sysClr val="windowText" lastClr="000000"/>
      </a:dk1>
      <a:lt1>
        <a:sysClr val="window" lastClr="FFFFFF"/>
      </a:lt1>
      <a:dk2>
        <a:srgbClr val="44546A"/>
      </a:dk2>
      <a:lt2>
        <a:srgbClr val="E7E6E6"/>
      </a:lt2>
      <a:accent1>
        <a:srgbClr val="7E8E99"/>
      </a:accent1>
      <a:accent2>
        <a:srgbClr val="3B454B"/>
      </a:accent2>
      <a:accent3>
        <a:srgbClr val="7E8E99"/>
      </a:accent3>
      <a:accent4>
        <a:srgbClr val="3B454B"/>
      </a:accent4>
      <a:accent5>
        <a:srgbClr val="7E8E99"/>
      </a:accent5>
      <a:accent6>
        <a:srgbClr val="3B454B"/>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1064</Words>
  <Application>WPS 演示</Application>
  <PresentationFormat>宽屏</PresentationFormat>
  <Paragraphs>174</Paragraphs>
  <Slides>14</Slides>
  <Notes>5</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14</vt:i4>
      </vt:variant>
    </vt:vector>
  </HeadingPairs>
  <TitlesOfParts>
    <vt:vector size="44" baseType="lpstr">
      <vt:lpstr>Arial</vt:lpstr>
      <vt:lpstr>宋体</vt:lpstr>
      <vt:lpstr>Wingdings</vt:lpstr>
      <vt:lpstr>Source Sans Pro</vt:lpstr>
      <vt:lpstr>华文琥珀</vt:lpstr>
      <vt:lpstr>华康行楷体 W5</vt:lpstr>
      <vt:lpstr>华文彩云</vt:lpstr>
      <vt:lpstr>微软雅黑</vt:lpstr>
      <vt:lpstr>Agency FB</vt:lpstr>
      <vt:lpstr>Impact</vt:lpstr>
      <vt:lpstr>Iskoola Pota</vt:lpstr>
      <vt:lpstr>Segoe UI Symbol</vt:lpstr>
      <vt:lpstr>Arial</vt:lpstr>
      <vt:lpstr>汉仪菱心体简</vt:lpstr>
      <vt:lpstr>喵喵喵</vt:lpstr>
      <vt:lpstr>Gulim</vt:lpstr>
      <vt:lpstr>Times New Roman</vt:lpstr>
      <vt:lpstr>微软雅黑 Light</vt:lpstr>
      <vt:lpstr>Roboto Black</vt:lpstr>
      <vt:lpstr>Segoe Print</vt:lpstr>
      <vt:lpstr>方正公文黑体</vt:lpstr>
      <vt:lpstr>华文宋体</vt:lpstr>
      <vt:lpstr>张海山锐谐体</vt:lpstr>
      <vt:lpstr>等线</vt:lpstr>
      <vt:lpstr>Arial Unicode MS</vt:lpstr>
      <vt:lpstr>等线 Light</vt:lpstr>
      <vt:lpstr>Calibri</vt:lpstr>
      <vt:lpstr>Malgun Gothic</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康伟 余</dc:creator>
  <cp:lastModifiedBy>沈梦</cp:lastModifiedBy>
  <cp:revision>13</cp:revision>
  <dcterms:created xsi:type="dcterms:W3CDTF">2019-02-14T13:07:00Z</dcterms:created>
  <dcterms:modified xsi:type="dcterms:W3CDTF">2022-09-22T14:04:10Z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KSOTemplateUUID">
    <vt:lpwstr>v1.0_mb_81xqX3goxS0qdhqqenvFPw==</vt:lpwstr>
  </property>
  <property fmtid="{D5CDD505-2E9C-101B-9397-08002B2CF9AE}" pid="4" name="ICV">
    <vt:lpwstr>00EC53FECEE14B1A860185E8B09B4FB5</vt:lpwstr>
  </property>
</Properties>
</file>